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7" r:id="rId2"/>
    <p:sldMasterId id="2147484277" r:id="rId3"/>
  </p:sldMasterIdLst>
  <p:notesMasterIdLst>
    <p:notesMasterId r:id="rId18"/>
  </p:notesMasterIdLst>
  <p:handoutMasterIdLst>
    <p:handoutMasterId r:id="rId19"/>
  </p:handoutMasterIdLst>
  <p:sldIdLst>
    <p:sldId id="425" r:id="rId4"/>
    <p:sldId id="2134807294" r:id="rId5"/>
    <p:sldId id="426" r:id="rId6"/>
    <p:sldId id="415" r:id="rId7"/>
    <p:sldId id="2134807224" r:id="rId8"/>
    <p:sldId id="2134807225" r:id="rId9"/>
    <p:sldId id="2134806884" r:id="rId10"/>
    <p:sldId id="2134807310" r:id="rId11"/>
    <p:sldId id="497" r:id="rId12"/>
    <p:sldId id="2134807227" r:id="rId13"/>
    <p:sldId id="2134807241" r:id="rId14"/>
    <p:sldId id="2134806847" r:id="rId15"/>
    <p:sldId id="2147474349" r:id="rId16"/>
    <p:sldId id="401" r:id="rId1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931" userDrawn="1">
          <p15:clr>
            <a:srgbClr val="A4A3A4"/>
          </p15:clr>
        </p15:guide>
        <p15:guide id="3" pos="33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E6DD00-EBE5-573B-8A6E-F729EE32BB6F}" name="Sam Reilly" initials="SR" userId="S::Sam.Reilly@yonderconsulting.com::6a377fca-c428-40d7-8967-d4f6c659fa45" providerId="AD"/>
  <p188:author id="{D0BFD948-D9C7-9A23-FEBC-9BB51E0EF4F1}" name="Nicolai Fassler" initials="NF" userId="S::nicolai.fassler@yonderconsulting.com::fbaafc9b-8964-47f8-897f-af2462db293c" providerId="AD"/>
  <p188:author id="{E8EEC659-CA88-12D0-DAF4-7105D2A6653C}" name="Owen Thomas" initials="OT" userId="S::OThomas@populus.co.uk::2ce57eb2-9f81-415a-87e1-55c29142b82b" providerId="AD"/>
  <p188:author id="{470EAF5D-D7E8-E5B8-E631-62BF1AB80A36}" name="Nicolai Fassler" initials="NF" userId="Nicolai Fassler" providerId="None"/>
  <p188:author id="{8389766A-1759-BB25-1D1C-8221ABE0E3A6}" name="Flora French" initials="FF" userId="S::Flora.french@yonderconsulting.com::f4fdefbb-ef1f-49de-850b-b2c1e8eb9a74" providerId="AD"/>
  <p188:author id="{57F3609F-B14F-A1CD-8F18-AD08F183D5B6}" name="Catie Shepherd" initials="CS" userId="S::Catie.Shepherd@yonderconsulting.com::7611254f-e1d7-46e4-8eb7-903c2c0988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tchell Webb" initials="MW" lastIdx="48" clrIdx="0">
    <p:extLst>
      <p:ext uri="{19B8F6BF-5375-455C-9EA6-DF929625EA0E}">
        <p15:presenceInfo xmlns:p15="http://schemas.microsoft.com/office/powerpoint/2012/main" userId="S-1-5-21-4194969302-3119488000-837313922-4416" providerId="AD"/>
      </p:ext>
    </p:extLst>
  </p:cmAuthor>
  <p:cmAuthor id="2" name="Charlie Rollason" initials="CR" lastIdx="8" clrIdx="1">
    <p:extLst>
      <p:ext uri="{19B8F6BF-5375-455C-9EA6-DF929625EA0E}">
        <p15:presenceInfo xmlns:p15="http://schemas.microsoft.com/office/powerpoint/2012/main" userId="S::CRollason@populus.co.uk::d3f5835a-dd71-4e0e-b162-b5bf62fffd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0ECC5"/>
    <a:srgbClr val="7086E6"/>
    <a:srgbClr val="9966FF"/>
    <a:srgbClr val="FBB3A5"/>
    <a:srgbClr val="B9B9B9"/>
    <a:srgbClr val="986541"/>
    <a:srgbClr val="FFFFFF"/>
    <a:srgbClr val="FAF8B0"/>
    <a:srgbClr val="DBB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005" autoAdjust="0"/>
  </p:normalViewPr>
  <p:slideViewPr>
    <p:cSldViewPr snapToGrid="0" showGuides="1">
      <p:cViewPr varScale="1">
        <p:scale>
          <a:sx n="63" d="100"/>
          <a:sy n="63" d="100"/>
        </p:scale>
        <p:origin x="668" y="56"/>
      </p:cViewPr>
      <p:guideLst>
        <p:guide orient="horz" pos="2115"/>
        <p:guide pos="3931"/>
        <p:guide pos="3364"/>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3" d="100"/>
          <a:sy n="83" d="100"/>
        </p:scale>
        <p:origin x="3135" y="6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e, Lucy (NWS)" userId="4a235c76-e16d-45e2-b8cb-81c40734eab1" providerId="ADAL" clId="{55BE6661-6370-484B-8818-F4EDF982F08C}"/>
    <pc:docChg chg="mod modMainMaster">
      <pc:chgData name="Clarke, Lucy (NWS)" userId="4a235c76-e16d-45e2-b8cb-81c40734eab1" providerId="ADAL" clId="{55BE6661-6370-484B-8818-F4EDF982F08C}" dt="2025-10-10T13:42:27.081" v="1" actId="33475"/>
      <pc:docMkLst>
        <pc:docMk/>
      </pc:docMkLst>
      <pc:sldMasterChg chg="addSp mod">
        <pc:chgData name="Clarke, Lucy (NWS)" userId="4a235c76-e16d-45e2-b8cb-81c40734eab1" providerId="ADAL" clId="{55BE6661-6370-484B-8818-F4EDF982F08C}" dt="2025-10-10T13:42:27.077" v="0" actId="33475"/>
        <pc:sldMasterMkLst>
          <pc:docMk/>
          <pc:sldMasterMk cId="3035887270" sldId="2147483648"/>
        </pc:sldMasterMkLst>
        <pc:spChg chg="add">
          <ac:chgData name="Clarke, Lucy (NWS)" userId="4a235c76-e16d-45e2-b8cb-81c40734eab1" providerId="ADAL" clId="{55BE6661-6370-484B-8818-F4EDF982F08C}" dt="2025-10-10T13:42:27.077" v="0" actId="33475"/>
          <ac:spMkLst>
            <pc:docMk/>
            <pc:sldMasterMk cId="3035887270" sldId="2147483648"/>
            <ac:spMk id="9" creationId="{582AEB56-C639-A142-18D9-E25071264B34}"/>
          </ac:spMkLst>
        </pc:spChg>
      </pc:sldMasterChg>
      <pc:sldMasterChg chg="addSp mod">
        <pc:chgData name="Clarke, Lucy (NWS)" userId="4a235c76-e16d-45e2-b8cb-81c40734eab1" providerId="ADAL" clId="{55BE6661-6370-484B-8818-F4EDF982F08C}" dt="2025-10-10T13:42:27.077" v="0" actId="33475"/>
        <pc:sldMasterMkLst>
          <pc:docMk/>
          <pc:sldMasterMk cId="1124773338" sldId="2147483977"/>
        </pc:sldMasterMkLst>
        <pc:spChg chg="add">
          <ac:chgData name="Clarke, Lucy (NWS)" userId="4a235c76-e16d-45e2-b8cb-81c40734eab1" providerId="ADAL" clId="{55BE6661-6370-484B-8818-F4EDF982F08C}" dt="2025-10-10T13:42:27.077" v="0" actId="33475"/>
          <ac:spMkLst>
            <pc:docMk/>
            <pc:sldMasterMk cId="1124773338" sldId="2147483977"/>
            <ac:spMk id="9" creationId="{A38D9640-AADC-13F3-E315-CF6DD048F942}"/>
          </ac:spMkLst>
        </pc:spChg>
      </pc:sldMasterChg>
      <pc:sldMasterChg chg="addSp mod">
        <pc:chgData name="Clarke, Lucy (NWS)" userId="4a235c76-e16d-45e2-b8cb-81c40734eab1" providerId="ADAL" clId="{55BE6661-6370-484B-8818-F4EDF982F08C}" dt="2025-10-10T13:42:27.077" v="0" actId="33475"/>
        <pc:sldMasterMkLst>
          <pc:docMk/>
          <pc:sldMasterMk cId="1093953508" sldId="2147484277"/>
        </pc:sldMasterMkLst>
        <pc:spChg chg="add">
          <ac:chgData name="Clarke, Lucy (NWS)" userId="4a235c76-e16d-45e2-b8cb-81c40734eab1" providerId="ADAL" clId="{55BE6661-6370-484B-8818-F4EDF982F08C}" dt="2025-10-10T13:42:27.077" v="0" actId="33475"/>
          <ac:spMkLst>
            <pc:docMk/>
            <pc:sldMasterMk cId="1093953508" sldId="2147484277"/>
            <ac:spMk id="9" creationId="{6B4E567E-120A-0BA9-5587-F3781DE24936}"/>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00212331284078"/>
          <c:y val="1.0366007707402156E-2"/>
          <c:w val="0.44531553704926868"/>
          <c:h val="0.95548125192328248"/>
        </c:manualLayout>
      </c:layout>
      <c:barChart>
        <c:barDir val="bar"/>
        <c:grouping val="clustered"/>
        <c:varyColors val="0"/>
        <c:ser>
          <c:idx val="0"/>
          <c:order val="0"/>
          <c:tx>
            <c:strRef>
              <c:f>Sheet1!$B$1</c:f>
              <c:strCache>
                <c:ptCount val="1"/>
                <c:pt idx="0">
                  <c:v>Percentage</c:v>
                </c:pt>
              </c:strCache>
            </c:strRef>
          </c:tx>
          <c:spPr>
            <a:solidFill>
              <a:schemeClr val="accent2">
                <a:lumMod val="75000"/>
              </a:schemeClr>
            </a:solidFill>
            <a:ln w="19050">
              <a:noFill/>
            </a:ln>
            <a:effectLst/>
          </c:spPr>
          <c:invertIfNegative val="0"/>
          <c:dPt>
            <c:idx val="0"/>
            <c:invertIfNegative val="0"/>
            <c:bubble3D val="0"/>
            <c:spPr>
              <a:solidFill>
                <a:schemeClr val="accent2">
                  <a:lumMod val="75000"/>
                </a:schemeClr>
              </a:solidFill>
              <a:ln w="19050">
                <a:noFill/>
              </a:ln>
              <a:effectLst/>
            </c:spPr>
            <c:extLst>
              <c:ext xmlns:c16="http://schemas.microsoft.com/office/drawing/2014/chart" uri="{C3380CC4-5D6E-409C-BE32-E72D297353CC}">
                <c16:uniqueId val="{00000001-ABBA-44F3-99AB-6820E5E78F78}"/>
              </c:ext>
            </c:extLst>
          </c:dPt>
          <c:dPt>
            <c:idx val="1"/>
            <c:invertIfNegative val="0"/>
            <c:bubble3D val="0"/>
            <c:spPr>
              <a:solidFill>
                <a:schemeClr val="accent1"/>
              </a:solidFill>
              <a:ln w="19050">
                <a:noFill/>
              </a:ln>
              <a:effectLst/>
            </c:spPr>
            <c:extLst>
              <c:ext xmlns:c16="http://schemas.microsoft.com/office/drawing/2014/chart" uri="{C3380CC4-5D6E-409C-BE32-E72D297353CC}">
                <c16:uniqueId val="{0000000D-B96F-41ED-A230-B57C822B6A45}"/>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NET: Yes (Recall)</c:v>
                </c:pt>
                <c:pt idx="1">
                  <c:v>No/Don't know</c:v>
                </c:pt>
                <c:pt idx="3">
                  <c:v>Yes - on a leaflet/newsletter/something posted to me</c:v>
                </c:pt>
                <c:pt idx="4">
                  <c:v>Yes - on social media </c:v>
                </c:pt>
                <c:pt idx="5">
                  <c:v>Yes - from friends or family</c:v>
                </c:pt>
                <c:pt idx="6">
                  <c:v>Yes - on a council website</c:v>
                </c:pt>
                <c:pt idx="7">
                  <c:v>Yes - in a television news programme</c:v>
                </c:pt>
                <c:pt idx="8">
                  <c:v>Yes - at an event / exhibition / community drop-in </c:v>
                </c:pt>
                <c:pt idx="9">
                  <c:v>Yes - on a website (not government)</c:v>
                </c:pt>
                <c:pt idx="10">
                  <c:v>Yes - on a news website</c:v>
                </c:pt>
                <c:pt idx="11">
                  <c:v>Yes - in a newspaper</c:v>
                </c:pt>
                <c:pt idx="12">
                  <c:v>Yes - on a South Copeland GDF CP website</c:v>
                </c:pt>
                <c:pt idx="13">
                  <c:v>Yes - on a government website</c:v>
                </c:pt>
                <c:pt idx="14">
                  <c:v>Yes - at work or in a professional capacity</c:v>
                </c:pt>
                <c:pt idx="15">
                  <c:v>Yes - at a school / college / university</c:v>
                </c:pt>
                <c:pt idx="16">
                  <c:v>Yes - Yes - in an email/e-newsletter</c:v>
                </c:pt>
                <c:pt idx="17">
                  <c:v>Yes - being discussed on the radio</c:v>
                </c:pt>
                <c:pt idx="18">
                  <c:v>Yes - somewhere else</c:v>
                </c:pt>
              </c:strCache>
            </c:strRef>
          </c:cat>
          <c:val>
            <c:numRef>
              <c:f>Sheet1!$B$2:$B$20</c:f>
              <c:numCache>
                <c:formatCode>0%</c:formatCode>
                <c:ptCount val="19"/>
                <c:pt idx="0">
                  <c:v>0.81</c:v>
                </c:pt>
                <c:pt idx="1">
                  <c:v>0.19</c:v>
                </c:pt>
                <c:pt idx="3">
                  <c:v>0.33</c:v>
                </c:pt>
                <c:pt idx="4">
                  <c:v>0.22</c:v>
                </c:pt>
                <c:pt idx="5">
                  <c:v>0.19</c:v>
                </c:pt>
                <c:pt idx="6">
                  <c:v>0.09</c:v>
                </c:pt>
                <c:pt idx="7">
                  <c:v>0.08</c:v>
                </c:pt>
                <c:pt idx="8">
                  <c:v>0.08</c:v>
                </c:pt>
                <c:pt idx="9">
                  <c:v>0.08</c:v>
                </c:pt>
                <c:pt idx="10">
                  <c:v>0.08</c:v>
                </c:pt>
                <c:pt idx="11">
                  <c:v>0.06</c:v>
                </c:pt>
                <c:pt idx="12">
                  <c:v>0.05</c:v>
                </c:pt>
                <c:pt idx="13">
                  <c:v>0.05</c:v>
                </c:pt>
                <c:pt idx="14">
                  <c:v>0.05</c:v>
                </c:pt>
                <c:pt idx="15">
                  <c:v>0.03</c:v>
                </c:pt>
                <c:pt idx="16">
                  <c:v>0.02</c:v>
                </c:pt>
                <c:pt idx="17">
                  <c:v>0.02</c:v>
                </c:pt>
                <c:pt idx="18">
                  <c:v>0.02</c:v>
                </c:pt>
              </c:numCache>
            </c:numRef>
          </c:val>
          <c:extLst>
            <c:ext xmlns:c16="http://schemas.microsoft.com/office/drawing/2014/chart" uri="{C3380CC4-5D6E-409C-BE32-E72D297353CC}">
              <c16:uniqueId val="{0000000C-ABBA-44F3-99AB-6820E5E78F78}"/>
            </c:ext>
          </c:extLst>
        </c:ser>
        <c:dLbls>
          <c:dLblPos val="outEnd"/>
          <c:showLegendKey val="0"/>
          <c:showVal val="1"/>
          <c:showCatName val="0"/>
          <c:showSerName val="0"/>
          <c:showPercent val="0"/>
          <c:showBubbleSize val="0"/>
        </c:dLbls>
        <c:gapWidth val="15"/>
        <c:axId val="550459392"/>
        <c:axId val="550457040"/>
      </c:barChart>
      <c:valAx>
        <c:axId val="550457040"/>
        <c:scaling>
          <c:orientation val="minMax"/>
          <c:max val="0.9"/>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21580194546721"/>
          <c:y val="3.633881291154395E-2"/>
          <c:w val="0.74214454641009042"/>
          <c:h val="0.87014965520614285"/>
        </c:manualLayout>
      </c:layout>
      <c:barChart>
        <c:barDir val="col"/>
        <c:grouping val="percentStacked"/>
        <c:varyColors val="0"/>
        <c:ser>
          <c:idx val="0"/>
          <c:order val="0"/>
          <c:tx>
            <c:strRef>
              <c:f>Sheet1!$A$2</c:f>
              <c:strCache>
                <c:ptCount val="1"/>
                <c:pt idx="0">
                  <c:v>Support (60-100)</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Jul-22</c:v>
                </c:pt>
                <c:pt idx="1">
                  <c:v>Jun-23</c:v>
                </c:pt>
                <c:pt idx="2">
                  <c:v>Nov-23</c:v>
                </c:pt>
                <c:pt idx="3">
                  <c:v>Mar-24</c:v>
                </c:pt>
                <c:pt idx="4">
                  <c:v>Oct-24</c:v>
                </c:pt>
                <c:pt idx="5">
                  <c:v>Mar-25</c:v>
                </c:pt>
                <c:pt idx="6">
                  <c:v>Jul-25</c:v>
                </c:pt>
              </c:strCache>
            </c:strRef>
          </c:cat>
          <c:val>
            <c:numRef>
              <c:f>Sheet1!$B$2:$H$2</c:f>
              <c:numCache>
                <c:formatCode>0%</c:formatCode>
                <c:ptCount val="7"/>
                <c:pt idx="0">
                  <c:v>0.27</c:v>
                </c:pt>
                <c:pt idx="1">
                  <c:v>0.39</c:v>
                </c:pt>
                <c:pt idx="2">
                  <c:v>0.5</c:v>
                </c:pt>
                <c:pt idx="3">
                  <c:v>0.36</c:v>
                </c:pt>
                <c:pt idx="4">
                  <c:v>0.43</c:v>
                </c:pt>
                <c:pt idx="5">
                  <c:v>0.34</c:v>
                </c:pt>
                <c:pt idx="6">
                  <c:v>0.31</c:v>
                </c:pt>
              </c:numCache>
            </c:numRef>
          </c:val>
          <c:extLst>
            <c:ext xmlns:c16="http://schemas.microsoft.com/office/drawing/2014/chart" uri="{C3380CC4-5D6E-409C-BE32-E72D297353CC}">
              <c16:uniqueId val="{00000000-5E79-46D9-8507-525F9F6F39A7}"/>
            </c:ext>
          </c:extLst>
        </c:ser>
        <c:ser>
          <c:idx val="1"/>
          <c:order val="1"/>
          <c:tx>
            <c:strRef>
              <c:f>Sheet1!$A$3</c:f>
              <c:strCache>
                <c:ptCount val="1"/>
                <c:pt idx="0">
                  <c:v>Neutral (41-59)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Jul-22</c:v>
                </c:pt>
                <c:pt idx="1">
                  <c:v>Jun-23</c:v>
                </c:pt>
                <c:pt idx="2">
                  <c:v>Nov-23</c:v>
                </c:pt>
                <c:pt idx="3">
                  <c:v>Mar-24</c:v>
                </c:pt>
                <c:pt idx="4">
                  <c:v>Oct-24</c:v>
                </c:pt>
                <c:pt idx="5">
                  <c:v>Mar-25</c:v>
                </c:pt>
                <c:pt idx="6">
                  <c:v>Jul-25</c:v>
                </c:pt>
              </c:strCache>
            </c:strRef>
          </c:cat>
          <c:val>
            <c:numRef>
              <c:f>Sheet1!$B$3:$H$3</c:f>
              <c:numCache>
                <c:formatCode>0%</c:formatCode>
                <c:ptCount val="7"/>
                <c:pt idx="0">
                  <c:v>0.12</c:v>
                </c:pt>
                <c:pt idx="1">
                  <c:v>0.32</c:v>
                </c:pt>
                <c:pt idx="2">
                  <c:v>0.35</c:v>
                </c:pt>
                <c:pt idx="3">
                  <c:v>0.33</c:v>
                </c:pt>
                <c:pt idx="4">
                  <c:v>0.35</c:v>
                </c:pt>
                <c:pt idx="5">
                  <c:v>0.36</c:v>
                </c:pt>
                <c:pt idx="6">
                  <c:v>0.34</c:v>
                </c:pt>
              </c:numCache>
            </c:numRef>
          </c:val>
          <c:extLst>
            <c:ext xmlns:c16="http://schemas.microsoft.com/office/drawing/2014/chart" uri="{C3380CC4-5D6E-409C-BE32-E72D297353CC}">
              <c16:uniqueId val="{00000001-5E79-46D9-8507-525F9F6F39A7}"/>
            </c:ext>
          </c:extLst>
        </c:ser>
        <c:ser>
          <c:idx val="2"/>
          <c:order val="2"/>
          <c:tx>
            <c:strRef>
              <c:f>Sheet1!$A$4</c:f>
              <c:strCache>
                <c:ptCount val="1"/>
                <c:pt idx="0">
                  <c:v>Oppose (0-40)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Jul-22</c:v>
                </c:pt>
                <c:pt idx="1">
                  <c:v>Jun-23</c:v>
                </c:pt>
                <c:pt idx="2">
                  <c:v>Nov-23</c:v>
                </c:pt>
                <c:pt idx="3">
                  <c:v>Mar-24</c:v>
                </c:pt>
                <c:pt idx="4">
                  <c:v>Oct-24</c:v>
                </c:pt>
                <c:pt idx="5">
                  <c:v>Mar-25</c:v>
                </c:pt>
                <c:pt idx="6">
                  <c:v>Jul-25</c:v>
                </c:pt>
              </c:strCache>
            </c:strRef>
          </c:cat>
          <c:val>
            <c:numRef>
              <c:f>Sheet1!$B$4:$H$4</c:f>
              <c:numCache>
                <c:formatCode>0%</c:formatCode>
                <c:ptCount val="7"/>
                <c:pt idx="0">
                  <c:v>0.61</c:v>
                </c:pt>
                <c:pt idx="1">
                  <c:v>0.27</c:v>
                </c:pt>
                <c:pt idx="2">
                  <c:v>0.15</c:v>
                </c:pt>
                <c:pt idx="3">
                  <c:v>0.31</c:v>
                </c:pt>
                <c:pt idx="4">
                  <c:v>0.22</c:v>
                </c:pt>
                <c:pt idx="5">
                  <c:v>0.3</c:v>
                </c:pt>
                <c:pt idx="6">
                  <c:v>0.35</c:v>
                </c:pt>
              </c:numCache>
            </c:numRef>
          </c:val>
          <c:extLst>
            <c:ext xmlns:c16="http://schemas.microsoft.com/office/drawing/2014/chart" uri="{C3380CC4-5D6E-409C-BE32-E72D297353CC}">
              <c16:uniqueId val="{00000002-5E79-46D9-8507-525F9F6F39A7}"/>
            </c:ext>
          </c:extLst>
        </c:ser>
        <c:dLbls>
          <c:showLegendKey val="0"/>
          <c:showVal val="0"/>
          <c:showCatName val="0"/>
          <c:showSerName val="0"/>
          <c:showPercent val="0"/>
          <c:showBubbleSize val="0"/>
        </c:dLbls>
        <c:gapWidth val="50"/>
        <c:overlap val="100"/>
        <c:axId val="550453512"/>
        <c:axId val="550456648"/>
      </c:barChart>
      <c:catAx>
        <c:axId val="5504535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6648"/>
        <c:crosses val="autoZero"/>
        <c:auto val="1"/>
        <c:lblAlgn val="ctr"/>
        <c:lblOffset val="100"/>
        <c:noMultiLvlLbl val="0"/>
      </c:catAx>
      <c:valAx>
        <c:axId val="550456648"/>
        <c:scaling>
          <c:orientation val="minMax"/>
        </c:scaling>
        <c:delete val="1"/>
        <c:axPos val="l"/>
        <c:numFmt formatCode="0%" sourceLinked="1"/>
        <c:majorTickMark val="none"/>
        <c:minorTickMark val="none"/>
        <c:tickLblPos val="nextTo"/>
        <c:crossAx val="550453512"/>
        <c:crosses val="autoZero"/>
        <c:crossBetween val="between"/>
        <c:majorUnit val="0.25"/>
      </c:valAx>
      <c:spPr>
        <a:noFill/>
        <a:ln>
          <a:noFill/>
        </a:ln>
        <a:effectLst/>
      </c:spPr>
    </c:plotArea>
    <c:legend>
      <c:legendPos val="l"/>
      <c:layout>
        <c:manualLayout>
          <c:xMode val="edge"/>
          <c:yMode val="edge"/>
          <c:x val="1.1737089201877934E-2"/>
          <c:y val="0"/>
          <c:w val="0.17420090773957608"/>
          <c:h val="0.92122773071136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65007565780252"/>
          <c:y val="1.9336561133209737E-2"/>
          <c:w val="0.43650471460195589"/>
          <c:h val="0.95616863754447223"/>
        </c:manualLayout>
      </c:layout>
      <c:barChart>
        <c:barDir val="bar"/>
        <c:grouping val="clustered"/>
        <c:varyColors val="0"/>
        <c:ser>
          <c:idx val="0"/>
          <c:order val="0"/>
          <c:tx>
            <c:strRef>
              <c:f>Sheet1!$B$1</c:f>
              <c:strCache>
                <c:ptCount val="1"/>
                <c:pt idx="0">
                  <c:v>Total</c:v>
                </c:pt>
              </c:strCache>
            </c:strRef>
          </c:tx>
          <c:spPr>
            <a:solidFill>
              <a:schemeClr val="accent2">
                <a:lumMod val="75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Geology/geological suitability</c:v>
                </c:pt>
                <c:pt idx="1">
                  <c:v>Safety</c:v>
                </c:pt>
                <c:pt idx="2">
                  <c:v>Why here (rationale for community involvement)</c:v>
                </c:pt>
                <c:pt idx="3">
                  <c:v>Impact on local transport network</c:v>
                </c:pt>
                <c:pt idx="4">
                  <c:v>Environmental protection</c:v>
                </c:pt>
                <c:pt idx="5">
                  <c:v>Disruption / activity in and around the Areas of Focus</c:v>
                </c:pt>
              </c:strCache>
            </c:strRef>
          </c:cat>
          <c:val>
            <c:numRef>
              <c:f>Sheet1!$B$2:$B$7</c:f>
              <c:numCache>
                <c:formatCode>0%</c:formatCode>
                <c:ptCount val="6"/>
                <c:pt idx="0">
                  <c:v>0.19</c:v>
                </c:pt>
                <c:pt idx="1">
                  <c:v>0.17</c:v>
                </c:pt>
                <c:pt idx="2">
                  <c:v>0.16</c:v>
                </c:pt>
                <c:pt idx="3">
                  <c:v>0.14000000000000001</c:v>
                </c:pt>
                <c:pt idx="4">
                  <c:v>0.09</c:v>
                </c:pt>
                <c:pt idx="5">
                  <c:v>7.0000000000000007E-2</c:v>
                </c:pt>
              </c:numCache>
            </c:numRef>
          </c:val>
          <c:extLst>
            <c:ext xmlns:c16="http://schemas.microsoft.com/office/drawing/2014/chart" uri="{C3380CC4-5D6E-409C-BE32-E72D297353CC}">
              <c16:uniqueId val="{0000000C-ABBA-44F3-99AB-6820E5E78F78}"/>
            </c:ext>
          </c:extLst>
        </c:ser>
        <c:dLbls>
          <c:dLblPos val="outEnd"/>
          <c:showLegendKey val="0"/>
          <c:showVal val="1"/>
          <c:showCatName val="0"/>
          <c:showSerName val="0"/>
          <c:showPercent val="0"/>
          <c:showBubbleSize val="0"/>
        </c:dLbls>
        <c:gapWidth val="50"/>
        <c:axId val="550459392"/>
        <c:axId val="550457040"/>
      </c:barChart>
      <c:valAx>
        <c:axId val="550457040"/>
        <c:scaling>
          <c:orientation val="minMax"/>
          <c:max val="0.70000000000000007"/>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0988430663035"/>
          <c:y val="1.9336561133209737E-2"/>
          <c:w val="0.45236243059978948"/>
          <c:h val="0.95616863754447223"/>
        </c:manualLayout>
      </c:layout>
      <c:barChart>
        <c:barDir val="bar"/>
        <c:grouping val="clustered"/>
        <c:varyColors val="0"/>
        <c:ser>
          <c:idx val="0"/>
          <c:order val="0"/>
          <c:tx>
            <c:strRef>
              <c:f>Sheet1!$B$1</c:f>
              <c:strCache>
                <c:ptCount val="1"/>
                <c:pt idx="0">
                  <c:v>Total</c:v>
                </c:pt>
              </c:strCache>
            </c:strRef>
          </c:tx>
          <c:spPr>
            <a:solidFill>
              <a:schemeClr val="accent2">
                <a:lumMod val="75000"/>
              </a:schemeClr>
            </a:solidFill>
            <a:ln w="19050">
              <a:solidFill>
                <a:schemeClr val="lt1"/>
              </a:solidFill>
            </a:ln>
            <a:effectLst/>
          </c:spPr>
          <c:invertIfNegative val="0"/>
          <c:dPt>
            <c:idx val="4"/>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4FE8-43AD-98B3-493E5173969D}"/>
              </c:ext>
            </c:extLst>
          </c:dPt>
          <c:dPt>
            <c:idx val="5"/>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3-4FE8-43AD-98B3-493E5173969D}"/>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Sheet1!$A$8:$A$13</c:f>
              <c:strCache>
                <c:ptCount val="6"/>
                <c:pt idx="0">
                  <c:v>Decision-making process / information about how decisions are made</c:v>
                </c:pt>
                <c:pt idx="1">
                  <c:v>Coastal erosion / flooding</c:v>
                </c:pt>
                <c:pt idx="2">
                  <c:v>Location of the Accessway Area of Focus</c:v>
                </c:pt>
                <c:pt idx="3">
                  <c:v>Jobs / local economy</c:v>
                </c:pt>
                <c:pt idx="4">
                  <c:v>Don't know</c:v>
                </c:pt>
                <c:pt idx="5">
                  <c:v>None - don't want any information</c:v>
                </c:pt>
              </c:strCache>
            </c:strRef>
          </c:cat>
          <c:val>
            <c:numRef>
              <c:f>Sheet1!$B$8:$B$13</c:f>
              <c:numCache>
                <c:formatCode>0%</c:formatCode>
                <c:ptCount val="6"/>
                <c:pt idx="0">
                  <c:v>0.06</c:v>
                </c:pt>
                <c:pt idx="1">
                  <c:v>0.06</c:v>
                </c:pt>
                <c:pt idx="2">
                  <c:v>0.05</c:v>
                </c:pt>
                <c:pt idx="3">
                  <c:v>0.05</c:v>
                </c:pt>
                <c:pt idx="4">
                  <c:v>0.02</c:v>
                </c:pt>
                <c:pt idx="5">
                  <c:v>0.41</c:v>
                </c:pt>
              </c:numCache>
            </c:numRef>
          </c:val>
          <c:extLst>
            <c:ext xmlns:c16="http://schemas.microsoft.com/office/drawing/2014/chart" uri="{C3380CC4-5D6E-409C-BE32-E72D297353CC}">
              <c16:uniqueId val="{00000006-7183-4508-BB2A-0AA7B57CEBA3}"/>
            </c:ext>
          </c:extLst>
        </c:ser>
        <c:dLbls>
          <c:dLblPos val="outEnd"/>
          <c:showLegendKey val="0"/>
          <c:showVal val="1"/>
          <c:showCatName val="0"/>
          <c:showSerName val="0"/>
          <c:showPercent val="0"/>
          <c:showBubbleSize val="0"/>
        </c:dLbls>
        <c:gapWidth val="50"/>
        <c:axId val="550459392"/>
        <c:axId val="550457040"/>
      </c:barChart>
      <c:valAx>
        <c:axId val="550457040"/>
        <c:scaling>
          <c:orientation val="minMax"/>
          <c:max val="0.70000000000000007"/>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65007565780252"/>
          <c:y val="1.9336561133209737E-2"/>
          <c:w val="0.49469567791814539"/>
          <c:h val="0.95616863754447223"/>
        </c:manualLayout>
      </c:layout>
      <c:barChart>
        <c:barDir val="bar"/>
        <c:grouping val="clustered"/>
        <c:varyColors val="0"/>
        <c:ser>
          <c:idx val="0"/>
          <c:order val="0"/>
          <c:tx>
            <c:strRef>
              <c:f>Sheet1!$B$1</c:f>
              <c:strCache>
                <c:ptCount val="1"/>
                <c:pt idx="0">
                  <c:v>Total</c:v>
                </c:pt>
              </c:strCache>
            </c:strRef>
          </c:tx>
          <c:spPr>
            <a:solidFill>
              <a:schemeClr val="accent2">
                <a:lumMod val="75000"/>
              </a:schemeClr>
            </a:solidFill>
            <a:ln w="19050">
              <a:noFill/>
            </a:ln>
            <a:effectLst/>
          </c:spPr>
          <c:invertIfNegative val="0"/>
          <c:dPt>
            <c:idx val="9"/>
            <c:invertIfNegative val="0"/>
            <c:bubble3D val="0"/>
            <c:spPr>
              <a:solidFill>
                <a:schemeClr val="bg1">
                  <a:lumMod val="65000"/>
                </a:schemeClr>
              </a:solidFill>
              <a:ln w="19050">
                <a:noFill/>
              </a:ln>
              <a:effectLst/>
            </c:spPr>
            <c:extLst>
              <c:ext xmlns:c16="http://schemas.microsoft.com/office/drawing/2014/chart" uri="{C3380CC4-5D6E-409C-BE32-E72D297353CC}">
                <c16:uniqueId val="{00000001-D70F-45EC-9066-99BF19427E26}"/>
              </c:ext>
            </c:extLst>
          </c:dPt>
          <c:dPt>
            <c:idx val="10"/>
            <c:invertIfNegative val="0"/>
            <c:bubble3D val="0"/>
            <c:spPr>
              <a:solidFill>
                <a:schemeClr val="tx2"/>
              </a:solidFill>
              <a:ln w="19050">
                <a:noFill/>
              </a:ln>
              <a:effectLst/>
            </c:spPr>
            <c:extLst>
              <c:ext xmlns:c16="http://schemas.microsoft.com/office/drawing/2014/chart" uri="{C3380CC4-5D6E-409C-BE32-E72D297353CC}">
                <c16:uniqueId val="{00000000-D70F-45EC-9066-99BF19427E2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Via a website</c:v>
                </c:pt>
                <c:pt idx="1">
                  <c:v>By completing a leaflet postal questionnaire e.g. something posted</c:v>
                </c:pt>
                <c:pt idx="2">
                  <c:v>At a public meeting</c:v>
                </c:pt>
                <c:pt idx="3">
                  <c:v>On social media</c:v>
                </c:pt>
                <c:pt idx="4">
                  <c:v>By email</c:v>
                </c:pt>
                <c:pt idx="5">
                  <c:v>Through existing community groups</c:v>
                </c:pt>
                <c:pt idx="6">
                  <c:v>In a private one-to-one meeting</c:v>
                </c:pt>
                <c:pt idx="7">
                  <c:v>Other</c:v>
                </c:pt>
                <c:pt idx="9">
                  <c:v>Don't know</c:v>
                </c:pt>
                <c:pt idx="10">
                  <c:v>None - don't want to engage or give my view</c:v>
                </c:pt>
              </c:strCache>
            </c:strRef>
          </c:cat>
          <c:val>
            <c:numRef>
              <c:f>Sheet1!$B$2:$B$12</c:f>
              <c:numCache>
                <c:formatCode>0%</c:formatCode>
                <c:ptCount val="11"/>
                <c:pt idx="0">
                  <c:v>0.25</c:v>
                </c:pt>
                <c:pt idx="1">
                  <c:v>0.13</c:v>
                </c:pt>
                <c:pt idx="2">
                  <c:v>0.09</c:v>
                </c:pt>
                <c:pt idx="3">
                  <c:v>0.03</c:v>
                </c:pt>
                <c:pt idx="4">
                  <c:v>0.01</c:v>
                </c:pt>
                <c:pt idx="5">
                  <c:v>0.01</c:v>
                </c:pt>
                <c:pt idx="6">
                  <c:v>0.01</c:v>
                </c:pt>
                <c:pt idx="7">
                  <c:v>0.01</c:v>
                </c:pt>
                <c:pt idx="9">
                  <c:v>0.05</c:v>
                </c:pt>
                <c:pt idx="10">
                  <c:v>0.55000000000000004</c:v>
                </c:pt>
              </c:numCache>
            </c:numRef>
          </c:val>
          <c:extLst>
            <c:ext xmlns:c16="http://schemas.microsoft.com/office/drawing/2014/chart" uri="{C3380CC4-5D6E-409C-BE32-E72D297353CC}">
              <c16:uniqueId val="{0000000C-ABBA-44F3-99AB-6820E5E78F78}"/>
            </c:ext>
          </c:extLst>
        </c:ser>
        <c:dLbls>
          <c:dLblPos val="outEnd"/>
          <c:showLegendKey val="0"/>
          <c:showVal val="1"/>
          <c:showCatName val="0"/>
          <c:showSerName val="0"/>
          <c:showPercent val="0"/>
          <c:showBubbleSize val="0"/>
        </c:dLbls>
        <c:gapWidth val="50"/>
        <c:axId val="550459392"/>
        <c:axId val="550457040"/>
      </c:barChart>
      <c:valAx>
        <c:axId val="550457040"/>
        <c:scaling>
          <c:orientation val="minMax"/>
          <c:max val="1"/>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11267468398546"/>
          <c:y val="3.6415770609318998E-2"/>
          <c:w val="0.47960905264972514"/>
          <c:h val="0.927168458781362"/>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04B8-4F02-AA03-711C46099C7F}"/>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3-62EA-4B76-B05A-E3FEC761D10C}"/>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7-F65C-499B-B35C-E50747DE71A3}"/>
              </c:ext>
            </c:extLst>
          </c:dPt>
          <c:dPt>
            <c:idx val="6"/>
            <c:invertIfNegative val="0"/>
            <c:bubble3D val="0"/>
            <c:spPr>
              <a:solidFill>
                <a:schemeClr val="tx2"/>
              </a:solidFill>
              <a:ln>
                <a:noFill/>
              </a:ln>
              <a:effectLst/>
            </c:spPr>
            <c:extLst>
              <c:ext xmlns:c16="http://schemas.microsoft.com/office/drawing/2014/chart" uri="{C3380CC4-5D6E-409C-BE32-E72D297353CC}">
                <c16:uniqueId val="{00000007-B4AD-40B7-AF4B-F34B23B28C1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NET: Digital</c:v>
                </c:pt>
                <c:pt idx="1">
                  <c:v>NET: Written</c:v>
                </c:pt>
                <c:pt idx="2">
                  <c:v>NET: In person</c:v>
                </c:pt>
                <c:pt idx="3">
                  <c:v>NET: Other</c:v>
                </c:pt>
                <c:pt idx="5">
                  <c:v>Don't know</c:v>
                </c:pt>
                <c:pt idx="6">
                  <c:v>None - I don't want to engage or give my view</c:v>
                </c:pt>
              </c:strCache>
            </c:strRef>
          </c:cat>
          <c:val>
            <c:numRef>
              <c:f>Sheet1!$B$2:$B$8</c:f>
              <c:numCache>
                <c:formatCode>0%</c:formatCode>
                <c:ptCount val="7"/>
                <c:pt idx="0">
                  <c:v>0.26</c:v>
                </c:pt>
                <c:pt idx="1">
                  <c:v>0.13</c:v>
                </c:pt>
                <c:pt idx="2">
                  <c:v>0.1</c:v>
                </c:pt>
                <c:pt idx="3">
                  <c:v>0.03</c:v>
                </c:pt>
                <c:pt idx="5">
                  <c:v>0.05</c:v>
                </c:pt>
                <c:pt idx="6">
                  <c:v>0.55000000000000004</c:v>
                </c:pt>
              </c:numCache>
            </c:numRef>
          </c:val>
          <c:extLst>
            <c:ext xmlns:c16="http://schemas.microsoft.com/office/drawing/2014/chart" uri="{C3380CC4-5D6E-409C-BE32-E72D297353CC}">
              <c16:uniqueId val="{00000006-04B8-4F02-AA03-711C46099C7F}"/>
            </c:ext>
          </c:extLst>
        </c:ser>
        <c:dLbls>
          <c:showLegendKey val="0"/>
          <c:showVal val="0"/>
          <c:showCatName val="0"/>
          <c:showSerName val="0"/>
          <c:showPercent val="0"/>
          <c:showBubbleSize val="0"/>
        </c:dLbls>
        <c:gapWidth val="67"/>
        <c:axId val="403250976"/>
        <c:axId val="104571696"/>
      </c:barChart>
      <c:catAx>
        <c:axId val="403250976"/>
        <c:scaling>
          <c:orientation val="maxMin"/>
        </c:scaling>
        <c:delete val="0"/>
        <c:axPos val="l"/>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571696"/>
        <c:crosses val="autoZero"/>
        <c:auto val="1"/>
        <c:lblAlgn val="ctr"/>
        <c:lblOffset val="100"/>
        <c:noMultiLvlLbl val="0"/>
      </c:catAx>
      <c:valAx>
        <c:axId val="104571696"/>
        <c:scaling>
          <c:orientation val="minMax"/>
          <c:max val="1"/>
        </c:scaling>
        <c:delete val="1"/>
        <c:axPos val="t"/>
        <c:numFmt formatCode="0%" sourceLinked="1"/>
        <c:majorTickMark val="out"/>
        <c:minorTickMark val="none"/>
        <c:tickLblPos val="nextTo"/>
        <c:crossAx val="403250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38968339528707E-2"/>
          <c:y val="0.16852495726938169"/>
          <c:w val="0.84496578134929878"/>
          <c:h val="0.69449117731361265"/>
        </c:manualLayout>
      </c:layout>
      <c:barChart>
        <c:barDir val="col"/>
        <c:grouping val="percentStacked"/>
        <c:varyColors val="0"/>
        <c:ser>
          <c:idx val="0"/>
          <c:order val="0"/>
          <c:tx>
            <c:strRef>
              <c:f>Sheet1!$B$1</c:f>
              <c:strCache>
                <c:ptCount val="1"/>
                <c:pt idx="0">
                  <c:v>Yes (Recall)</c:v>
                </c:pt>
              </c:strCache>
            </c:strRef>
          </c:tx>
          <c:spPr>
            <a:solidFill>
              <a:schemeClr val="accent2">
                <a:lumMod val="75000"/>
              </a:schemeClr>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Jul
2022</c:v>
                </c:pt>
                <c:pt idx="1">
                  <c:v>Jun
2023</c:v>
                </c:pt>
                <c:pt idx="2">
                  <c:v>Nov
2023</c:v>
                </c:pt>
                <c:pt idx="3">
                  <c:v>Mar
2024</c:v>
                </c:pt>
                <c:pt idx="4">
                  <c:v>Oct
2024</c:v>
                </c:pt>
                <c:pt idx="5">
                  <c:v>Mar
2025</c:v>
                </c:pt>
                <c:pt idx="6">
                  <c:v>Jul
2025</c:v>
                </c:pt>
              </c:strCache>
            </c:strRef>
          </c:cat>
          <c:val>
            <c:numRef>
              <c:f>Sheet1!$B$2:$B$8</c:f>
              <c:numCache>
                <c:formatCode>0%</c:formatCode>
                <c:ptCount val="7"/>
                <c:pt idx="0">
                  <c:v>0.85</c:v>
                </c:pt>
                <c:pt idx="1">
                  <c:v>0.56999999999999995</c:v>
                </c:pt>
                <c:pt idx="2">
                  <c:v>0.77</c:v>
                </c:pt>
                <c:pt idx="3">
                  <c:v>0.84</c:v>
                </c:pt>
                <c:pt idx="4">
                  <c:v>0.61</c:v>
                </c:pt>
                <c:pt idx="5">
                  <c:v>0.75</c:v>
                </c:pt>
                <c:pt idx="6">
                  <c:v>0.81</c:v>
                </c:pt>
              </c:numCache>
            </c:numRef>
          </c:val>
          <c:extLst>
            <c:ext xmlns:c16="http://schemas.microsoft.com/office/drawing/2014/chart" uri="{C3380CC4-5D6E-409C-BE32-E72D297353CC}">
              <c16:uniqueId val="{00000000-A840-40ED-B06B-B2B94C900017}"/>
            </c:ext>
          </c:extLst>
        </c:ser>
        <c:ser>
          <c:idx val="1"/>
          <c:order val="1"/>
          <c:tx>
            <c:strRef>
              <c:f>Sheet1!$C$1</c:f>
              <c:strCache>
                <c:ptCount val="1"/>
                <c:pt idx="0">
                  <c:v>DK / Can't remember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Jul
2022</c:v>
                </c:pt>
                <c:pt idx="1">
                  <c:v>Jun
2023</c:v>
                </c:pt>
                <c:pt idx="2">
                  <c:v>Nov
2023</c:v>
                </c:pt>
                <c:pt idx="3">
                  <c:v>Mar
2024</c:v>
                </c:pt>
                <c:pt idx="4">
                  <c:v>Oct
2024</c:v>
                </c:pt>
                <c:pt idx="5">
                  <c:v>Mar
2025</c:v>
                </c:pt>
                <c:pt idx="6">
                  <c:v>Jul
2025</c:v>
                </c:pt>
              </c:strCache>
            </c:strRef>
          </c:cat>
          <c:val>
            <c:numRef>
              <c:f>Sheet1!$C$2:$C$8</c:f>
              <c:numCache>
                <c:formatCode>0%</c:formatCode>
                <c:ptCount val="7"/>
                <c:pt idx="0">
                  <c:v>0.15</c:v>
                </c:pt>
                <c:pt idx="1">
                  <c:v>0.43</c:v>
                </c:pt>
                <c:pt idx="2">
                  <c:v>0.23</c:v>
                </c:pt>
                <c:pt idx="3">
                  <c:v>0.16</c:v>
                </c:pt>
                <c:pt idx="4">
                  <c:v>0.39</c:v>
                </c:pt>
                <c:pt idx="5">
                  <c:v>0.25</c:v>
                </c:pt>
                <c:pt idx="6">
                  <c:v>0.19</c:v>
                </c:pt>
              </c:numCache>
            </c:numRef>
          </c:val>
          <c:extLst>
            <c:ext xmlns:c16="http://schemas.microsoft.com/office/drawing/2014/chart" uri="{C3380CC4-5D6E-409C-BE32-E72D297353CC}">
              <c16:uniqueId val="{00000001-A840-40ED-B06B-B2B94C900017}"/>
            </c:ext>
          </c:extLst>
        </c:ser>
        <c:dLbls>
          <c:showLegendKey val="0"/>
          <c:showVal val="0"/>
          <c:showCatName val="0"/>
          <c:showSerName val="0"/>
          <c:showPercent val="0"/>
          <c:showBubbleSize val="0"/>
        </c:dLbls>
        <c:gapWidth val="71"/>
        <c:overlap val="100"/>
        <c:axId val="1089637135"/>
        <c:axId val="1089638799"/>
      </c:barChart>
      <c:catAx>
        <c:axId val="108963713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089638799"/>
        <c:crosses val="autoZero"/>
        <c:auto val="1"/>
        <c:lblAlgn val="ctr"/>
        <c:lblOffset val="100"/>
        <c:tickLblSkip val="1"/>
        <c:noMultiLvlLbl val="0"/>
      </c:catAx>
      <c:valAx>
        <c:axId val="1089638799"/>
        <c:scaling>
          <c:orientation val="minMax"/>
          <c:max val="1"/>
          <c:min val="0"/>
        </c:scaling>
        <c:delete val="1"/>
        <c:axPos val="l"/>
        <c:numFmt formatCode="0%" sourceLinked="0"/>
        <c:majorTickMark val="none"/>
        <c:minorTickMark val="none"/>
        <c:tickLblPos val="nextTo"/>
        <c:crossAx val="1089637135"/>
        <c:crosses val="autoZero"/>
        <c:crossBetween val="between"/>
        <c:majorUnit val="0.1"/>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93354766640329"/>
          <c:y val="0.10636808957312806"/>
          <c:w val="0.53415054863741829"/>
          <c:h val="0.76766969909027294"/>
        </c:manualLayout>
      </c:layout>
      <c:doughnutChart>
        <c:varyColors val="1"/>
        <c:ser>
          <c:idx val="0"/>
          <c:order val="0"/>
          <c:tx>
            <c:strRef>
              <c:f>Sheet1!$B$1</c:f>
              <c:strCache>
                <c:ptCount val="1"/>
                <c:pt idx="0">
                  <c:v>Mar-24</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AD9F-47BF-8257-4518F33A2A1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D9F-47BF-8257-4518F33A2A1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D9F-47BF-8257-4518F33A2A14}"/>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F722-4F60-A3F5-AF16AB7C3F04}"/>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6-F722-4F60-A3F5-AF16AB7C3F04}"/>
              </c:ext>
            </c:extLst>
          </c:dPt>
          <c:dLbls>
            <c:dLbl>
              <c:idx val="2"/>
              <c:delete val="1"/>
              <c:extLst>
                <c:ext xmlns:c15="http://schemas.microsoft.com/office/drawing/2012/chart" uri="{CE6537A1-D6FC-4f65-9D91-7224C49458BB}"/>
                <c:ext xmlns:c16="http://schemas.microsoft.com/office/drawing/2014/chart" uri="{C3380CC4-5D6E-409C-BE32-E72D297353CC}">
                  <c16:uniqueId val="{00000005-AD9F-47BF-8257-4518F33A2A14}"/>
                </c:ext>
              </c:extLst>
            </c:dLbl>
            <c:dLbl>
              <c:idx val="3"/>
              <c:delete val="1"/>
              <c:extLst>
                <c:ext xmlns:c15="http://schemas.microsoft.com/office/drawing/2012/chart" uri="{CE6537A1-D6FC-4f65-9D91-7224C49458BB}"/>
                <c:ext xmlns:c16="http://schemas.microsoft.com/office/drawing/2014/chart" uri="{C3380CC4-5D6E-409C-BE32-E72D297353CC}">
                  <c16:uniqueId val="{00000007-F722-4F60-A3F5-AF16AB7C3F04}"/>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722-4F60-A3F5-AF16AB7C3F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It is stored at interim surface or ground-level storage facilities across the UK</c:v>
                </c:pt>
                <c:pt idx="1">
                  <c:v>It is held in multibarrier vaults deep underground in the UK</c:v>
                </c:pt>
                <c:pt idx="2">
                  <c:v>It ships it to other countries for disposal</c:v>
                </c:pt>
                <c:pt idx="3">
                  <c:v>It buries it deep at sea</c:v>
                </c:pt>
                <c:pt idx="4">
                  <c:v>Not sure</c:v>
                </c:pt>
              </c:strCache>
            </c:strRef>
          </c:cat>
          <c:val>
            <c:numRef>
              <c:f>Sheet1!$B$2:$B$6</c:f>
              <c:numCache>
                <c:formatCode>0%</c:formatCode>
                <c:ptCount val="5"/>
                <c:pt idx="0">
                  <c:v>0.54</c:v>
                </c:pt>
                <c:pt idx="1">
                  <c:v>0.21</c:v>
                </c:pt>
                <c:pt idx="2">
                  <c:v>0</c:v>
                </c:pt>
                <c:pt idx="3">
                  <c:v>0</c:v>
                </c:pt>
                <c:pt idx="4">
                  <c:v>0.25</c:v>
                </c:pt>
              </c:numCache>
            </c:numRef>
          </c:val>
          <c:extLst>
            <c:ext xmlns:c16="http://schemas.microsoft.com/office/drawing/2014/chart" uri="{C3380CC4-5D6E-409C-BE32-E72D297353CC}">
              <c16:uniqueId val="{0000000C-AD9F-47BF-8257-4518F33A2A14}"/>
            </c:ext>
          </c:extLst>
        </c:ser>
        <c:dLbls>
          <c:showLegendKey val="0"/>
          <c:showVal val="1"/>
          <c:showCatName val="0"/>
          <c:showSerName val="0"/>
          <c:showPercent val="0"/>
          <c:showBubbleSize val="0"/>
          <c:showLeaderLines val="1"/>
        </c:dLbls>
        <c:firstSliceAng val="27"/>
        <c:holeSize val="19"/>
      </c:doughnutChart>
      <c:spPr>
        <a:noFill/>
        <a:ln>
          <a:noFill/>
        </a:ln>
        <a:effectLst/>
      </c:spPr>
    </c:plotArea>
    <c:legend>
      <c:legendPos val="l"/>
      <c:layout>
        <c:manualLayout>
          <c:xMode val="edge"/>
          <c:yMode val="edge"/>
          <c:x val="0"/>
          <c:y val="9.2486112441046806E-2"/>
          <c:w val="0.39954320943596588"/>
          <c:h val="0.868338406127471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86510128139712E-2"/>
          <c:y val="0.11184795931839668"/>
          <c:w val="0.972713794084759"/>
          <c:h val="0.86232189959304251"/>
        </c:manualLayout>
      </c:layout>
      <c:barChart>
        <c:barDir val="bar"/>
        <c:grouping val="clustered"/>
        <c:varyColors val="0"/>
        <c:ser>
          <c:idx val="0"/>
          <c:order val="0"/>
          <c:tx>
            <c:strRef>
              <c:f>Sheet1!$B$1</c:f>
              <c:strCache>
                <c:ptCount val="1"/>
                <c:pt idx="0">
                  <c:v>Jul-22</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9908-430F-BABE-23EF1BD1658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Sheet1!$B$2:$B$6</c:f>
              <c:numCache>
                <c:formatCode>0%</c:formatCode>
                <c:ptCount val="5"/>
                <c:pt idx="0">
                  <c:v>0.42</c:v>
                </c:pt>
                <c:pt idx="1">
                  <c:v>7.0000000000000007E-2</c:v>
                </c:pt>
                <c:pt idx="2">
                  <c:v>0.12</c:v>
                </c:pt>
                <c:pt idx="3">
                  <c:v>0.06</c:v>
                </c:pt>
                <c:pt idx="4">
                  <c:v>0.33</c:v>
                </c:pt>
              </c:numCache>
            </c:numRef>
          </c:val>
          <c:extLst>
            <c:ext xmlns:c16="http://schemas.microsoft.com/office/drawing/2014/chart" uri="{C3380CC4-5D6E-409C-BE32-E72D297353CC}">
              <c16:uniqueId val="{00000002-9908-430F-BABE-23EF1BD16587}"/>
            </c:ext>
          </c:extLst>
        </c:ser>
        <c:ser>
          <c:idx val="1"/>
          <c:order val="1"/>
          <c:tx>
            <c:strRef>
              <c:f>Sheet1!$C$1</c:f>
              <c:strCache>
                <c:ptCount val="1"/>
                <c:pt idx="0">
                  <c:v>Jun-23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Sheet1!$C$2:$C$6</c:f>
              <c:numCache>
                <c:formatCode>0%</c:formatCode>
                <c:ptCount val="5"/>
                <c:pt idx="0">
                  <c:v>0.37</c:v>
                </c:pt>
                <c:pt idx="1">
                  <c:v>0.2</c:v>
                </c:pt>
                <c:pt idx="2">
                  <c:v>0.04</c:v>
                </c:pt>
                <c:pt idx="3">
                  <c:v>0.03</c:v>
                </c:pt>
                <c:pt idx="4">
                  <c:v>0.35</c:v>
                </c:pt>
              </c:numCache>
            </c:numRef>
          </c:val>
          <c:extLst>
            <c:ext xmlns:c16="http://schemas.microsoft.com/office/drawing/2014/chart" uri="{C3380CC4-5D6E-409C-BE32-E72D297353CC}">
              <c16:uniqueId val="{00000003-9908-430F-BABE-23EF1BD16587}"/>
            </c:ext>
          </c:extLst>
        </c:ser>
        <c:ser>
          <c:idx val="2"/>
          <c:order val="2"/>
          <c:tx>
            <c:strRef>
              <c:f>Sheet1!$D$1</c:f>
              <c:strCache>
                <c:ptCount val="1"/>
                <c:pt idx="0">
                  <c:v>Nov-23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Sheet1!$D$2:$D$6</c:f>
              <c:numCache>
                <c:formatCode>0%</c:formatCode>
                <c:ptCount val="5"/>
                <c:pt idx="0">
                  <c:v>0.53</c:v>
                </c:pt>
                <c:pt idx="1">
                  <c:v>0.08</c:v>
                </c:pt>
                <c:pt idx="2">
                  <c:v>0</c:v>
                </c:pt>
                <c:pt idx="3">
                  <c:v>0.03</c:v>
                </c:pt>
                <c:pt idx="4">
                  <c:v>0.35</c:v>
                </c:pt>
              </c:numCache>
            </c:numRef>
          </c:val>
          <c:extLst>
            <c:ext xmlns:c16="http://schemas.microsoft.com/office/drawing/2014/chart" uri="{C3380CC4-5D6E-409C-BE32-E72D297353CC}">
              <c16:uniqueId val="{00000004-9908-430F-BABE-23EF1BD16587}"/>
            </c:ext>
          </c:extLst>
        </c:ser>
        <c:ser>
          <c:idx val="3"/>
          <c:order val="3"/>
          <c:tx>
            <c:strRef>
              <c:f>Sheet1!$E$1</c:f>
              <c:strCache>
                <c:ptCount val="1"/>
                <c:pt idx="0">
                  <c:v>Mar-24</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Sheet1!$E$2:$E$6</c:f>
              <c:numCache>
                <c:formatCode>0%</c:formatCode>
                <c:ptCount val="5"/>
                <c:pt idx="0">
                  <c:v>0.27</c:v>
                </c:pt>
                <c:pt idx="1">
                  <c:v>0.38</c:v>
                </c:pt>
                <c:pt idx="2">
                  <c:v>0.01</c:v>
                </c:pt>
                <c:pt idx="3">
                  <c:v>0.04</c:v>
                </c:pt>
                <c:pt idx="4">
                  <c:v>0.3</c:v>
                </c:pt>
              </c:numCache>
            </c:numRef>
          </c:val>
          <c:extLst>
            <c:ext xmlns:c16="http://schemas.microsoft.com/office/drawing/2014/chart" uri="{C3380CC4-5D6E-409C-BE32-E72D297353CC}">
              <c16:uniqueId val="{00000005-9908-430F-BABE-23EF1BD16587}"/>
            </c:ext>
          </c:extLst>
        </c:ser>
        <c:ser>
          <c:idx val="4"/>
          <c:order val="4"/>
          <c:tx>
            <c:strRef>
              <c:f>Sheet1!$F$1</c:f>
              <c:strCache>
                <c:ptCount val="1"/>
                <c:pt idx="0">
                  <c:v>Oct-24</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Sheet1!$F$2:$F$6</c:f>
              <c:numCache>
                <c:formatCode>0%</c:formatCode>
                <c:ptCount val="5"/>
                <c:pt idx="0">
                  <c:v>0.32</c:v>
                </c:pt>
                <c:pt idx="1">
                  <c:v>0.23</c:v>
                </c:pt>
                <c:pt idx="2">
                  <c:v>0</c:v>
                </c:pt>
                <c:pt idx="3">
                  <c:v>0</c:v>
                </c:pt>
                <c:pt idx="4">
                  <c:v>0.45</c:v>
                </c:pt>
              </c:numCache>
            </c:numRef>
          </c:val>
          <c:extLst>
            <c:ext xmlns:c16="http://schemas.microsoft.com/office/drawing/2014/chart" uri="{C3380CC4-5D6E-409C-BE32-E72D297353CC}">
              <c16:uniqueId val="{00000006-9908-430F-BABE-23EF1BD16587}"/>
            </c:ext>
          </c:extLst>
        </c:ser>
        <c:ser>
          <c:idx val="5"/>
          <c:order val="5"/>
          <c:tx>
            <c:strRef>
              <c:f>Sheet1!$G$1</c:f>
              <c:strCache>
                <c:ptCount val="1"/>
                <c:pt idx="0">
                  <c:v>Mar-25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Sheet1!$G$2:$G$6</c:f>
              <c:numCache>
                <c:formatCode>0%</c:formatCode>
                <c:ptCount val="5"/>
                <c:pt idx="0">
                  <c:v>0.41</c:v>
                </c:pt>
                <c:pt idx="1">
                  <c:v>0.16</c:v>
                </c:pt>
                <c:pt idx="2">
                  <c:v>0.01</c:v>
                </c:pt>
                <c:pt idx="3">
                  <c:v>0.02</c:v>
                </c:pt>
                <c:pt idx="4">
                  <c:v>0.4</c:v>
                </c:pt>
              </c:numCache>
            </c:numRef>
          </c:val>
          <c:extLst>
            <c:ext xmlns:c16="http://schemas.microsoft.com/office/drawing/2014/chart" uri="{C3380CC4-5D6E-409C-BE32-E72D297353CC}">
              <c16:uniqueId val="{00000007-9908-430F-BABE-23EF1BD16587}"/>
            </c:ext>
          </c:extLst>
        </c:ser>
        <c:ser>
          <c:idx val="6"/>
          <c:order val="6"/>
          <c:tx>
            <c:strRef>
              <c:f>Sheet1!$H$1</c:f>
              <c:strCache>
                <c:ptCount val="1"/>
                <c:pt idx="0">
                  <c:v>Jul-25</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Sheet1!$H$2:$H$6</c:f>
              <c:numCache>
                <c:formatCode>0%</c:formatCode>
                <c:ptCount val="5"/>
                <c:pt idx="0">
                  <c:v>0.54</c:v>
                </c:pt>
                <c:pt idx="1">
                  <c:v>0.21</c:v>
                </c:pt>
                <c:pt idx="2">
                  <c:v>0</c:v>
                </c:pt>
                <c:pt idx="3">
                  <c:v>0</c:v>
                </c:pt>
                <c:pt idx="4">
                  <c:v>0.25</c:v>
                </c:pt>
              </c:numCache>
            </c:numRef>
          </c:val>
          <c:extLst>
            <c:ext xmlns:c16="http://schemas.microsoft.com/office/drawing/2014/chart" uri="{C3380CC4-5D6E-409C-BE32-E72D297353CC}">
              <c16:uniqueId val="{00000008-9908-430F-BABE-23EF1BD16587}"/>
            </c:ext>
          </c:extLst>
        </c:ser>
        <c:dLbls>
          <c:dLblPos val="outEnd"/>
          <c:showLegendKey val="0"/>
          <c:showVal val="1"/>
          <c:showCatName val="0"/>
          <c:showSerName val="0"/>
          <c:showPercent val="0"/>
          <c:showBubbleSize val="0"/>
        </c:dLbls>
        <c:gapWidth val="50"/>
        <c:axId val="716481456"/>
        <c:axId val="716484592"/>
      </c:barChart>
      <c:catAx>
        <c:axId val="71648145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6484592"/>
        <c:crosses val="autoZero"/>
        <c:auto val="1"/>
        <c:lblAlgn val="ctr"/>
        <c:lblOffset val="100"/>
        <c:noMultiLvlLbl val="0"/>
      </c:catAx>
      <c:valAx>
        <c:axId val="716484592"/>
        <c:scaling>
          <c:orientation val="minMax"/>
          <c:max val="1"/>
          <c:min val="0"/>
        </c:scaling>
        <c:delete val="1"/>
        <c:axPos val="t"/>
        <c:numFmt formatCode="0%" sourceLinked="1"/>
        <c:majorTickMark val="out"/>
        <c:minorTickMark val="none"/>
        <c:tickLblPos val="nextTo"/>
        <c:crossAx val="716481456"/>
        <c:crosses val="autoZero"/>
        <c:crossBetween val="between"/>
        <c:majorUnit val="0.25"/>
      </c:valAx>
      <c:spPr>
        <a:noFill/>
        <a:ln>
          <a:noFill/>
        </a:ln>
        <a:effectLst/>
      </c:spPr>
    </c:plotArea>
    <c:legend>
      <c:legendPos val="t"/>
      <c:layout>
        <c:manualLayout>
          <c:xMode val="edge"/>
          <c:yMode val="edge"/>
          <c:x val="0.11867012827011968"/>
          <c:y val="3.9394121017565981E-2"/>
          <c:w val="0.83674821555839685"/>
          <c:h val="5.53225377805177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08161450216968"/>
          <c:y val="0.10866523914260315"/>
          <c:w val="0.50394309403106097"/>
          <c:h val="0.71447442007946005"/>
        </c:manualLayout>
      </c:layout>
      <c:doughnutChart>
        <c:varyColors val="1"/>
        <c:ser>
          <c:idx val="0"/>
          <c:order val="0"/>
          <c:tx>
            <c:strRef>
              <c:f>Sheet1!$B$1</c:f>
              <c:strCache>
                <c:ptCount val="1"/>
                <c:pt idx="0">
                  <c:v>Jul-25</c:v>
                </c:pt>
              </c:strCache>
            </c:strRef>
          </c:tx>
          <c:dPt>
            <c:idx val="0"/>
            <c:bubble3D val="0"/>
            <c:spPr>
              <a:solidFill>
                <a:srgbClr val="4DCFD6"/>
              </a:solidFill>
              <a:ln w="19050">
                <a:solidFill>
                  <a:schemeClr val="lt1"/>
                </a:solidFill>
              </a:ln>
              <a:effectLst/>
            </c:spPr>
            <c:extLst>
              <c:ext xmlns:c16="http://schemas.microsoft.com/office/drawing/2014/chart" uri="{C3380CC4-5D6E-409C-BE32-E72D297353CC}">
                <c16:uniqueId val="{00000001-CE56-42B6-BD29-76028D8D0AEE}"/>
              </c:ext>
            </c:extLst>
          </c:dPt>
          <c:dPt>
            <c:idx val="1"/>
            <c:bubble3D val="0"/>
            <c:spPr>
              <a:solidFill>
                <a:srgbClr val="FAF8B0"/>
              </a:solidFill>
              <a:ln w="19050">
                <a:solidFill>
                  <a:schemeClr val="lt1"/>
                </a:solidFill>
              </a:ln>
              <a:effectLst/>
            </c:spPr>
            <c:extLst>
              <c:ext xmlns:c16="http://schemas.microsoft.com/office/drawing/2014/chart" uri="{C3380CC4-5D6E-409C-BE32-E72D297353CC}">
                <c16:uniqueId val="{00000003-CE56-42B6-BD29-76028D8D0AE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E56-42B6-BD29-76028D8D0AEE}"/>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CE56-42B6-BD29-76028D8D0AEE}"/>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8-C151-4070-958B-4EBE138A922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E56-42B6-BD29-76028D8D0AEE}"/>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E56-42B6-BD29-76028D8D0AEE}"/>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E56-42B6-BD29-76028D8D0AEE}"/>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E56-42B6-BD29-76028D8D0AEE}"/>
                </c:ext>
              </c:extLst>
            </c:dLbl>
            <c:dLbl>
              <c:idx val="4"/>
              <c:layout>
                <c:manualLayout>
                  <c:x val="5.0312689363855106E-2"/>
                  <c:y val="-5.541695928647392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51-4070-958B-4EBE138A92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They are deep underground facilities for the permanent disposal of nuclear waste that are not currently used in the UK</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Sheet1!$B$2:$B$6</c:f>
              <c:numCache>
                <c:formatCode>0%</c:formatCode>
                <c:ptCount val="5"/>
                <c:pt idx="0">
                  <c:v>0.8</c:v>
                </c:pt>
                <c:pt idx="1">
                  <c:v>0.05</c:v>
                </c:pt>
                <c:pt idx="2">
                  <c:v>0.01</c:v>
                </c:pt>
                <c:pt idx="3">
                  <c:v>0.14000000000000001</c:v>
                </c:pt>
                <c:pt idx="4">
                  <c:v>0.01</c:v>
                </c:pt>
              </c:numCache>
            </c:numRef>
          </c:val>
          <c:extLst>
            <c:ext xmlns:c16="http://schemas.microsoft.com/office/drawing/2014/chart" uri="{C3380CC4-5D6E-409C-BE32-E72D297353CC}">
              <c16:uniqueId val="{0000000A-CE56-42B6-BD29-76028D8D0AEE}"/>
            </c:ext>
          </c:extLst>
        </c:ser>
        <c:dLbls>
          <c:showLegendKey val="0"/>
          <c:showVal val="1"/>
          <c:showCatName val="0"/>
          <c:showSerName val="0"/>
          <c:showPercent val="0"/>
          <c:showBubbleSize val="0"/>
          <c:showLeaderLines val="0"/>
        </c:dLbls>
        <c:firstSliceAng val="27"/>
        <c:holeSize val="19"/>
      </c:doughnutChart>
      <c:spPr>
        <a:noFill/>
        <a:ln>
          <a:noFill/>
        </a:ln>
        <a:effectLst/>
      </c:spPr>
    </c:plotArea>
    <c:legend>
      <c:legendPos val="l"/>
      <c:layout>
        <c:manualLayout>
          <c:xMode val="edge"/>
          <c:yMode val="edge"/>
          <c:x val="0"/>
          <c:y val="2.1675622015977815E-2"/>
          <c:w val="0.45301078930877586"/>
          <c:h val="0.977920023660061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80207669257384"/>
          <c:y val="0.10852071261264931"/>
          <c:w val="0.47719792330742616"/>
          <c:h val="0.86331031313269324"/>
        </c:manualLayout>
      </c:layout>
      <c:barChart>
        <c:barDir val="bar"/>
        <c:grouping val="clustered"/>
        <c:varyColors val="0"/>
        <c:ser>
          <c:idx val="0"/>
          <c:order val="0"/>
          <c:tx>
            <c:strRef>
              <c:f>Sheet1!$B$1</c:f>
              <c:strCache>
                <c:ptCount val="1"/>
                <c:pt idx="0">
                  <c:v>Jul-22</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F4A3-4237-8443-7E8D102C3D4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Sheet1!$B$2:$B$6</c:f>
              <c:numCache>
                <c:formatCode>0%</c:formatCode>
                <c:ptCount val="5"/>
                <c:pt idx="0">
                  <c:v>0.48</c:v>
                </c:pt>
                <c:pt idx="1">
                  <c:v>0.1</c:v>
                </c:pt>
                <c:pt idx="2">
                  <c:v>0.05</c:v>
                </c:pt>
                <c:pt idx="3">
                  <c:v>0.2</c:v>
                </c:pt>
                <c:pt idx="4">
                  <c:v>0.16</c:v>
                </c:pt>
              </c:numCache>
            </c:numRef>
          </c:val>
          <c:extLst>
            <c:ext xmlns:c16="http://schemas.microsoft.com/office/drawing/2014/chart" uri="{C3380CC4-5D6E-409C-BE32-E72D297353CC}">
              <c16:uniqueId val="{00000002-F4A3-4237-8443-7E8D102C3D4B}"/>
            </c:ext>
          </c:extLst>
        </c:ser>
        <c:ser>
          <c:idx val="1"/>
          <c:order val="1"/>
          <c:tx>
            <c:strRef>
              <c:f>Sheet1!$C$1</c:f>
              <c:strCache>
                <c:ptCount val="1"/>
                <c:pt idx="0">
                  <c:v>Jun-23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Sheet1!$C$2:$C$6</c:f>
              <c:numCache>
                <c:formatCode>0%</c:formatCode>
                <c:ptCount val="5"/>
                <c:pt idx="0">
                  <c:v>0.19</c:v>
                </c:pt>
                <c:pt idx="1">
                  <c:v>0.12</c:v>
                </c:pt>
                <c:pt idx="2">
                  <c:v>0.14000000000000001</c:v>
                </c:pt>
                <c:pt idx="3">
                  <c:v>0.34</c:v>
                </c:pt>
                <c:pt idx="4">
                  <c:v>0.21</c:v>
                </c:pt>
              </c:numCache>
            </c:numRef>
          </c:val>
          <c:extLst>
            <c:ext xmlns:c16="http://schemas.microsoft.com/office/drawing/2014/chart" uri="{C3380CC4-5D6E-409C-BE32-E72D297353CC}">
              <c16:uniqueId val="{00000003-F4A3-4237-8443-7E8D102C3D4B}"/>
            </c:ext>
          </c:extLst>
        </c:ser>
        <c:ser>
          <c:idx val="2"/>
          <c:order val="2"/>
          <c:tx>
            <c:strRef>
              <c:f>Sheet1!$D$1</c:f>
              <c:strCache>
                <c:ptCount val="1"/>
                <c:pt idx="0">
                  <c:v>Nov-23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Sheet1!$D$2:$D$6</c:f>
              <c:numCache>
                <c:formatCode>0%</c:formatCode>
                <c:ptCount val="5"/>
                <c:pt idx="0">
                  <c:v>0.5</c:v>
                </c:pt>
                <c:pt idx="1">
                  <c:v>0.1</c:v>
                </c:pt>
                <c:pt idx="2">
                  <c:v>0.04</c:v>
                </c:pt>
                <c:pt idx="3">
                  <c:v>0.28999999999999998</c:v>
                </c:pt>
                <c:pt idx="4">
                  <c:v>0.08</c:v>
                </c:pt>
              </c:numCache>
            </c:numRef>
          </c:val>
          <c:extLst>
            <c:ext xmlns:c16="http://schemas.microsoft.com/office/drawing/2014/chart" uri="{C3380CC4-5D6E-409C-BE32-E72D297353CC}">
              <c16:uniqueId val="{00000004-F4A3-4237-8443-7E8D102C3D4B}"/>
            </c:ext>
          </c:extLst>
        </c:ser>
        <c:ser>
          <c:idx val="3"/>
          <c:order val="3"/>
          <c:tx>
            <c:strRef>
              <c:f>Sheet1!$E$1</c:f>
              <c:strCache>
                <c:ptCount val="1"/>
                <c:pt idx="0">
                  <c:v>Mar-24</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Sheet1!$E$2:$E$6</c:f>
              <c:numCache>
                <c:formatCode>0%</c:formatCode>
                <c:ptCount val="5"/>
                <c:pt idx="0">
                  <c:v>0.7</c:v>
                </c:pt>
                <c:pt idx="1">
                  <c:v>0.06</c:v>
                </c:pt>
                <c:pt idx="2">
                  <c:v>0.01</c:v>
                </c:pt>
                <c:pt idx="3">
                  <c:v>0.22</c:v>
                </c:pt>
                <c:pt idx="4">
                  <c:v>0.01</c:v>
                </c:pt>
              </c:numCache>
            </c:numRef>
          </c:val>
          <c:extLst>
            <c:ext xmlns:c16="http://schemas.microsoft.com/office/drawing/2014/chart" uri="{C3380CC4-5D6E-409C-BE32-E72D297353CC}">
              <c16:uniqueId val="{00000005-F4A3-4237-8443-7E8D102C3D4B}"/>
            </c:ext>
          </c:extLst>
        </c:ser>
        <c:ser>
          <c:idx val="4"/>
          <c:order val="4"/>
          <c:tx>
            <c:strRef>
              <c:f>Sheet1!$F$1</c:f>
              <c:strCache>
                <c:ptCount val="1"/>
                <c:pt idx="0">
                  <c:v>Oct-24</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Sheet1!$F$2:$F$6</c:f>
              <c:numCache>
                <c:formatCode>0%</c:formatCode>
                <c:ptCount val="5"/>
                <c:pt idx="0">
                  <c:v>0.66</c:v>
                </c:pt>
                <c:pt idx="1">
                  <c:v>7.0000000000000007E-2</c:v>
                </c:pt>
                <c:pt idx="2">
                  <c:v>0</c:v>
                </c:pt>
                <c:pt idx="3">
                  <c:v>0.24</c:v>
                </c:pt>
                <c:pt idx="4">
                  <c:v>0.04</c:v>
                </c:pt>
              </c:numCache>
            </c:numRef>
          </c:val>
          <c:extLst>
            <c:ext xmlns:c16="http://schemas.microsoft.com/office/drawing/2014/chart" uri="{C3380CC4-5D6E-409C-BE32-E72D297353CC}">
              <c16:uniqueId val="{00000006-F4A3-4237-8443-7E8D102C3D4B}"/>
            </c:ext>
          </c:extLst>
        </c:ser>
        <c:ser>
          <c:idx val="5"/>
          <c:order val="5"/>
          <c:tx>
            <c:strRef>
              <c:f>Sheet1!$G$1</c:f>
              <c:strCache>
                <c:ptCount val="1"/>
                <c:pt idx="0">
                  <c:v>Mar-25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Sheet1!$G$2:$G$6</c:f>
              <c:numCache>
                <c:formatCode>0%</c:formatCode>
                <c:ptCount val="5"/>
                <c:pt idx="0">
                  <c:v>0.69</c:v>
                </c:pt>
                <c:pt idx="1">
                  <c:v>0.08</c:v>
                </c:pt>
                <c:pt idx="2">
                  <c:v>0.02</c:v>
                </c:pt>
                <c:pt idx="3">
                  <c:v>0.17</c:v>
                </c:pt>
                <c:pt idx="4">
                  <c:v>0.04</c:v>
                </c:pt>
              </c:numCache>
            </c:numRef>
          </c:val>
          <c:extLst>
            <c:ext xmlns:c16="http://schemas.microsoft.com/office/drawing/2014/chart" uri="{C3380CC4-5D6E-409C-BE32-E72D297353CC}">
              <c16:uniqueId val="{00000007-F4A3-4237-8443-7E8D102C3D4B}"/>
            </c:ext>
          </c:extLst>
        </c:ser>
        <c:ser>
          <c:idx val="6"/>
          <c:order val="6"/>
          <c:tx>
            <c:strRef>
              <c:f>Sheet1!$H$1</c:f>
              <c:strCache>
                <c:ptCount val="1"/>
                <c:pt idx="0">
                  <c:v>Jul-25</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Sheet1!$H$2:$H$6</c:f>
              <c:numCache>
                <c:formatCode>0%</c:formatCode>
                <c:ptCount val="5"/>
                <c:pt idx="0">
                  <c:v>0.8</c:v>
                </c:pt>
                <c:pt idx="1">
                  <c:v>0.05</c:v>
                </c:pt>
                <c:pt idx="2">
                  <c:v>0.01</c:v>
                </c:pt>
                <c:pt idx="3">
                  <c:v>0.14000000000000001</c:v>
                </c:pt>
                <c:pt idx="4">
                  <c:v>0.01</c:v>
                </c:pt>
              </c:numCache>
            </c:numRef>
          </c:val>
          <c:extLst>
            <c:ext xmlns:c16="http://schemas.microsoft.com/office/drawing/2014/chart" uri="{C3380CC4-5D6E-409C-BE32-E72D297353CC}">
              <c16:uniqueId val="{00000008-F4A3-4237-8443-7E8D102C3D4B}"/>
            </c:ext>
          </c:extLst>
        </c:ser>
        <c:dLbls>
          <c:dLblPos val="outEnd"/>
          <c:showLegendKey val="0"/>
          <c:showVal val="1"/>
          <c:showCatName val="0"/>
          <c:showSerName val="0"/>
          <c:showPercent val="0"/>
          <c:showBubbleSize val="0"/>
        </c:dLbls>
        <c:gapWidth val="50"/>
        <c:axId val="716481456"/>
        <c:axId val="716484592"/>
      </c:barChart>
      <c:catAx>
        <c:axId val="71648145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6484592"/>
        <c:crosses val="autoZero"/>
        <c:auto val="1"/>
        <c:lblAlgn val="ctr"/>
        <c:lblOffset val="100"/>
        <c:noMultiLvlLbl val="0"/>
      </c:catAx>
      <c:valAx>
        <c:axId val="716484592"/>
        <c:scaling>
          <c:orientation val="minMax"/>
          <c:max val="1"/>
          <c:min val="0"/>
        </c:scaling>
        <c:delete val="1"/>
        <c:axPos val="t"/>
        <c:numFmt formatCode="0%" sourceLinked="1"/>
        <c:majorTickMark val="out"/>
        <c:minorTickMark val="none"/>
        <c:tickLblPos val="nextTo"/>
        <c:crossAx val="716481456"/>
        <c:crosses val="autoZero"/>
        <c:crossBetween val="between"/>
        <c:majorUnit val="0.25"/>
      </c:valAx>
      <c:spPr>
        <a:noFill/>
        <a:ln>
          <a:noFill/>
        </a:ln>
        <a:effectLst/>
      </c:spPr>
    </c:plotArea>
    <c:legend>
      <c:legendPos val="t"/>
      <c:layout>
        <c:manualLayout>
          <c:xMode val="edge"/>
          <c:yMode val="edge"/>
          <c:x val="0.204658538828697"/>
          <c:y val="2.7215167112988568E-2"/>
          <c:w val="0.795341461171303"/>
          <c:h val="5.86900911743340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86486722618145E-2"/>
          <c:y val="0.11251385908020828"/>
          <c:w val="0.972713794084759"/>
          <c:h val="0.69527544213357351"/>
        </c:manualLayout>
      </c:layout>
      <c:barChart>
        <c:barDir val="col"/>
        <c:grouping val="clustered"/>
        <c:varyColors val="0"/>
        <c:ser>
          <c:idx val="0"/>
          <c:order val="0"/>
          <c:tx>
            <c:strRef>
              <c:f>Sheet1!$B$1</c:f>
              <c:strCache>
                <c:ptCount val="1"/>
                <c:pt idx="0">
                  <c:v>Jul-2022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Sheet1!$B$2:$B$3</c:f>
              <c:numCache>
                <c:formatCode>0%</c:formatCode>
                <c:ptCount val="2"/>
                <c:pt idx="0">
                  <c:v>0.76</c:v>
                </c:pt>
                <c:pt idx="1">
                  <c:v>0.75</c:v>
                </c:pt>
              </c:numCache>
            </c:numRef>
          </c:val>
          <c:extLst>
            <c:ext xmlns:c16="http://schemas.microsoft.com/office/drawing/2014/chart" uri="{C3380CC4-5D6E-409C-BE32-E72D297353CC}">
              <c16:uniqueId val="{00000000-6F45-4508-AF1F-D3F56EC38046}"/>
            </c:ext>
          </c:extLst>
        </c:ser>
        <c:ser>
          <c:idx val="1"/>
          <c:order val="1"/>
          <c:tx>
            <c:strRef>
              <c:f>Sheet1!$C$1</c:f>
              <c:strCache>
                <c:ptCount val="1"/>
                <c:pt idx="0">
                  <c:v>Jun-2023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Sheet1!$C$2:$C$3</c:f>
              <c:numCache>
                <c:formatCode>0%</c:formatCode>
                <c:ptCount val="2"/>
                <c:pt idx="0">
                  <c:v>0.5</c:v>
                </c:pt>
                <c:pt idx="1">
                  <c:v>0.55000000000000004</c:v>
                </c:pt>
              </c:numCache>
            </c:numRef>
          </c:val>
          <c:extLst>
            <c:ext xmlns:c16="http://schemas.microsoft.com/office/drawing/2014/chart" uri="{C3380CC4-5D6E-409C-BE32-E72D297353CC}">
              <c16:uniqueId val="{00000001-6F45-4508-AF1F-D3F56EC38046}"/>
            </c:ext>
          </c:extLst>
        </c:ser>
        <c:ser>
          <c:idx val="2"/>
          <c:order val="2"/>
          <c:tx>
            <c:strRef>
              <c:f>Sheet1!$D$1</c:f>
              <c:strCache>
                <c:ptCount val="1"/>
                <c:pt idx="0">
                  <c:v>Nov-2023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Sheet1!$D$2:$D$3</c:f>
              <c:numCache>
                <c:formatCode>0%</c:formatCode>
                <c:ptCount val="2"/>
                <c:pt idx="0">
                  <c:v>0.84</c:v>
                </c:pt>
                <c:pt idx="1">
                  <c:v>0.75</c:v>
                </c:pt>
              </c:numCache>
            </c:numRef>
          </c:val>
          <c:extLst>
            <c:ext xmlns:c16="http://schemas.microsoft.com/office/drawing/2014/chart" uri="{C3380CC4-5D6E-409C-BE32-E72D297353CC}">
              <c16:uniqueId val="{00000000-0A09-4839-B890-C5D31711BE94}"/>
            </c:ext>
          </c:extLst>
        </c:ser>
        <c:ser>
          <c:idx val="3"/>
          <c:order val="3"/>
          <c:tx>
            <c:strRef>
              <c:f>Sheet1!$E$1</c:f>
              <c:strCache>
                <c:ptCount val="1"/>
                <c:pt idx="0">
                  <c:v>Mar-24</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Sheet1!$E$2:$E$3</c:f>
              <c:numCache>
                <c:formatCode>0%</c:formatCode>
                <c:ptCount val="2"/>
                <c:pt idx="0">
                  <c:v>0.95</c:v>
                </c:pt>
                <c:pt idx="1">
                  <c:v>0.84</c:v>
                </c:pt>
              </c:numCache>
            </c:numRef>
          </c:val>
          <c:extLst>
            <c:ext xmlns:c16="http://schemas.microsoft.com/office/drawing/2014/chart" uri="{C3380CC4-5D6E-409C-BE32-E72D297353CC}">
              <c16:uniqueId val="{00000000-BC36-43D9-99D3-0F190BF4735B}"/>
            </c:ext>
          </c:extLst>
        </c:ser>
        <c:ser>
          <c:idx val="4"/>
          <c:order val="4"/>
          <c:tx>
            <c:strRef>
              <c:f>Sheet1!$F$1</c:f>
              <c:strCache>
                <c:ptCount val="1"/>
                <c:pt idx="0">
                  <c:v>Oct-24</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Sheet1!$F$2:$F$3</c:f>
              <c:numCache>
                <c:formatCode>0%</c:formatCode>
                <c:ptCount val="2"/>
                <c:pt idx="0">
                  <c:v>0.93</c:v>
                </c:pt>
                <c:pt idx="1">
                  <c:v>0.77</c:v>
                </c:pt>
              </c:numCache>
            </c:numRef>
          </c:val>
          <c:extLst>
            <c:ext xmlns:c16="http://schemas.microsoft.com/office/drawing/2014/chart" uri="{C3380CC4-5D6E-409C-BE32-E72D297353CC}">
              <c16:uniqueId val="{00000000-76A7-4437-90C8-2722441F139D}"/>
            </c:ext>
          </c:extLst>
        </c:ser>
        <c:ser>
          <c:idx val="5"/>
          <c:order val="5"/>
          <c:tx>
            <c:strRef>
              <c:f>Sheet1!$G$1</c:f>
              <c:strCache>
                <c:ptCount val="1"/>
                <c:pt idx="0">
                  <c:v>Mar-25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Sheet1!$G$2:$G$3</c:f>
              <c:numCache>
                <c:formatCode>0%</c:formatCode>
                <c:ptCount val="2"/>
                <c:pt idx="0">
                  <c:v>0.9</c:v>
                </c:pt>
                <c:pt idx="1">
                  <c:v>0.75</c:v>
                </c:pt>
              </c:numCache>
            </c:numRef>
          </c:val>
          <c:extLst>
            <c:ext xmlns:c16="http://schemas.microsoft.com/office/drawing/2014/chart" uri="{C3380CC4-5D6E-409C-BE32-E72D297353CC}">
              <c16:uniqueId val="{00000000-D00F-477E-864E-C079D403D2F7}"/>
            </c:ext>
          </c:extLst>
        </c:ser>
        <c:ser>
          <c:idx val="6"/>
          <c:order val="6"/>
          <c:tx>
            <c:strRef>
              <c:f>Sheet1!$H$1</c:f>
              <c:strCache>
                <c:ptCount val="1"/>
                <c:pt idx="0">
                  <c:v>Jul-25</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Sheet1!$H$2:$H$3</c:f>
              <c:numCache>
                <c:formatCode>0%</c:formatCode>
                <c:ptCount val="2"/>
                <c:pt idx="0">
                  <c:v>0.91</c:v>
                </c:pt>
                <c:pt idx="1">
                  <c:v>0.82</c:v>
                </c:pt>
              </c:numCache>
            </c:numRef>
          </c:val>
          <c:extLst>
            <c:ext xmlns:c16="http://schemas.microsoft.com/office/drawing/2014/chart" uri="{C3380CC4-5D6E-409C-BE32-E72D297353CC}">
              <c16:uniqueId val="{00000000-2411-48F4-9970-DAAABED1D55B}"/>
            </c:ext>
          </c:extLst>
        </c:ser>
        <c:dLbls>
          <c:showLegendKey val="0"/>
          <c:showVal val="0"/>
          <c:showCatName val="0"/>
          <c:showSerName val="0"/>
          <c:showPercent val="0"/>
          <c:showBubbleSize val="0"/>
        </c:dLbls>
        <c:gapWidth val="84"/>
        <c:axId val="716481456"/>
        <c:axId val="716484592"/>
      </c:barChart>
      <c:catAx>
        <c:axId val="7164814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6484592"/>
        <c:crosses val="autoZero"/>
        <c:auto val="1"/>
        <c:lblAlgn val="ctr"/>
        <c:lblOffset val="100"/>
        <c:noMultiLvlLbl val="0"/>
      </c:catAx>
      <c:valAx>
        <c:axId val="716484592"/>
        <c:scaling>
          <c:orientation val="minMax"/>
          <c:max val="1"/>
          <c:min val="0"/>
        </c:scaling>
        <c:delete val="1"/>
        <c:axPos val="l"/>
        <c:numFmt formatCode="0%" sourceLinked="1"/>
        <c:majorTickMark val="out"/>
        <c:minorTickMark val="none"/>
        <c:tickLblPos val="nextTo"/>
        <c:crossAx val="716481456"/>
        <c:crosses val="autoZero"/>
        <c:crossBetween val="between"/>
        <c:majorUnit val="0.25"/>
      </c:valAx>
      <c:spPr>
        <a:noFill/>
        <a:ln>
          <a:noFill/>
        </a:ln>
        <a:effectLst/>
      </c:spPr>
    </c:plotArea>
    <c:legend>
      <c:legendPos val="t"/>
      <c:layout>
        <c:manualLayout>
          <c:xMode val="edge"/>
          <c:yMode val="edge"/>
          <c:x val="0.24165950298640934"/>
          <c:y val="0"/>
          <c:w val="0.50767660770951195"/>
          <c:h val="6.00703999842955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227287595653"/>
          <c:y val="6.6935457572820725E-2"/>
          <c:w val="0.64834633644822615"/>
          <c:h val="0.8583980291937191"/>
        </c:manualLayout>
      </c:layout>
      <c:doughnutChart>
        <c:varyColors val="1"/>
        <c:ser>
          <c:idx val="0"/>
          <c:order val="0"/>
          <c:tx>
            <c:strRef>
              <c:f>Sheet1!$A$2</c:f>
              <c:strCache>
                <c:ptCount val="1"/>
                <c:pt idx="0">
                  <c:v>Aware</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34E-444C-91D1-BE77CA77DAF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34E-444C-91D1-BE77CA77DAFA}"/>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D34E-444C-91D1-BE77CA77DA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4E-444C-91D1-BE77CA77DA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4E-444C-91D1-BE77CA77DA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34E-444C-91D1-BE77CA77DAFA}"/>
              </c:ext>
            </c:extLst>
          </c:dPt>
          <c:dLbls>
            <c:dLbl>
              <c:idx val="0"/>
              <c:tx>
                <c:rich>
                  <a:bodyPr/>
                  <a:lstStyle/>
                  <a:p>
                    <a:fld id="{E53A645C-3F18-4F45-8014-CE06D79619E6}"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4E-444C-91D1-BE77CA77DA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Aware</c:v>
                </c:pt>
                <c:pt idx="1">
                  <c:v>Unaware</c:v>
                </c:pt>
                <c:pt idx="2">
                  <c:v>Don't know</c:v>
                </c:pt>
              </c:strCache>
            </c:strRef>
          </c:cat>
          <c:val>
            <c:numRef>
              <c:f>Sheet1!$B$2:$D$2</c:f>
              <c:numCache>
                <c:formatCode>0%</c:formatCode>
                <c:ptCount val="3"/>
                <c:pt idx="0">
                  <c:v>0.38</c:v>
                </c:pt>
                <c:pt idx="1">
                  <c:v>0.55000000000000004</c:v>
                </c:pt>
                <c:pt idx="2">
                  <c:v>7.0000000000000007E-2</c:v>
                </c:pt>
              </c:numCache>
            </c:numRef>
          </c:val>
          <c:extLst>
            <c:ext xmlns:c16="http://schemas.microsoft.com/office/drawing/2014/chart" uri="{C3380CC4-5D6E-409C-BE32-E72D297353CC}">
              <c16:uniqueId val="{0000000C-D34E-444C-91D1-BE77CA77DAFA}"/>
            </c:ext>
          </c:extLst>
        </c:ser>
        <c:dLbls>
          <c:showLegendKey val="0"/>
          <c:showVal val="1"/>
          <c:showCatName val="0"/>
          <c:showSerName val="0"/>
          <c:showPercent val="0"/>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227287595653"/>
          <c:y val="6.6935457572820725E-2"/>
          <c:w val="0.64834633644822615"/>
          <c:h val="0.8583980291937191"/>
        </c:manualLayout>
      </c:layout>
      <c:doughnutChart>
        <c:varyColors val="1"/>
        <c:ser>
          <c:idx val="0"/>
          <c:order val="0"/>
          <c:tx>
            <c:strRef>
              <c:f>Sheet1!$A$2</c:f>
              <c:strCache>
                <c:ptCount val="1"/>
                <c:pt idx="0">
                  <c:v>Aware</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36B2-4AF3-9E26-36287128500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6B2-4AF3-9E26-362871285009}"/>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36B2-4AF3-9E26-3628712850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B2-4AF3-9E26-3628712850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B2-4AF3-9E26-36287128500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B2-4AF3-9E26-362871285009}"/>
              </c:ext>
            </c:extLst>
          </c:dPt>
          <c:dLbls>
            <c:dLbl>
              <c:idx val="0"/>
              <c:tx>
                <c:rich>
                  <a:bodyPr/>
                  <a:lstStyle/>
                  <a:p>
                    <a:fld id="{E53A645C-3F18-4F45-8014-CE06D79619E6}"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B2-4AF3-9E26-3628712850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Aware</c:v>
                </c:pt>
                <c:pt idx="1">
                  <c:v>Unaware</c:v>
                </c:pt>
                <c:pt idx="2">
                  <c:v>Don't know</c:v>
                </c:pt>
              </c:strCache>
            </c:strRef>
          </c:cat>
          <c:val>
            <c:numRef>
              <c:f>Sheet1!$B$2:$D$2</c:f>
              <c:numCache>
                <c:formatCode>0%</c:formatCode>
                <c:ptCount val="3"/>
                <c:pt idx="0">
                  <c:v>0.59</c:v>
                </c:pt>
                <c:pt idx="1">
                  <c:v>0.38</c:v>
                </c:pt>
                <c:pt idx="2">
                  <c:v>0.04</c:v>
                </c:pt>
              </c:numCache>
            </c:numRef>
          </c:val>
          <c:extLst>
            <c:ext xmlns:c16="http://schemas.microsoft.com/office/drawing/2014/chart" uri="{C3380CC4-5D6E-409C-BE32-E72D297353CC}">
              <c16:uniqueId val="{0000000C-36B2-4AF3-9E26-362871285009}"/>
            </c:ext>
          </c:extLst>
        </c:ser>
        <c:dLbls>
          <c:showLegendKey val="0"/>
          <c:showVal val="1"/>
          <c:showCatName val="0"/>
          <c:showSerName val="0"/>
          <c:showPercent val="0"/>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D90386-65C7-4029-9420-98A51310F1E3}"/>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CB9BD6-8283-46BB-B745-B83970FF3B24}"/>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A270EA88-D279-4AFE-A028-5738E1FE5D7F}" type="datetimeFigureOut">
              <a:rPr lang="en-GB" smtClean="0"/>
              <a:t>10/10/2025</a:t>
            </a:fld>
            <a:endParaRPr lang="en-GB"/>
          </a:p>
        </p:txBody>
      </p:sp>
      <p:sp>
        <p:nvSpPr>
          <p:cNvPr id="4" name="Footer Placeholder 3">
            <a:extLst>
              <a:ext uri="{FF2B5EF4-FFF2-40B4-BE49-F238E27FC236}">
                <a16:creationId xmlns:a16="http://schemas.microsoft.com/office/drawing/2014/main" id="{21B03E97-4FB5-4ADF-AF06-0E79F7E8C331}"/>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7E4C1D-64E3-45FC-8F9F-EF861606613F}"/>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C8F675C5-D193-440E-9B71-11C49E30C2ED}" type="slidenum">
              <a:rPr lang="en-GB" smtClean="0"/>
              <a:t>‹#›</a:t>
            </a:fld>
            <a:endParaRPr lang="en-GB"/>
          </a:p>
        </p:txBody>
      </p:sp>
    </p:spTree>
    <p:extLst>
      <p:ext uri="{BB962C8B-B14F-4D97-AF65-F5344CB8AC3E}">
        <p14:creationId xmlns:p14="http://schemas.microsoft.com/office/powerpoint/2010/main" val="247764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DA131D6-1FF1-4B8C-A74E-E2B5F56BA588}" type="datetimeFigureOut">
              <a:rPr lang="en-GB" smtClean="0"/>
              <a:t>10/10/2025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E13C701-8C02-4312-935E-C69EDC23BA8A}" type="slidenum">
              <a:rPr lang="en-GB" smtClean="0"/>
              <a:t>‹#›</a:t>
            </a:fld>
            <a:endParaRPr lang="en-GB"/>
          </a:p>
        </p:txBody>
      </p:sp>
    </p:spTree>
    <p:extLst>
      <p:ext uri="{BB962C8B-B14F-4D97-AF65-F5344CB8AC3E}">
        <p14:creationId xmlns:p14="http://schemas.microsoft.com/office/powerpoint/2010/main" val="243794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3C5C-B05F-8BF6-61CC-EC268B295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D0685-6F01-8568-21AD-99E29D337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C88AD-03F8-7DFE-B2C0-05D97D3A29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D4EE2F-EBB2-20BE-8B19-5ACE746F8E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17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3C701-8C02-4312-935E-C69EDC23BA8A}" type="slidenum">
              <a:rPr lang="en-GB" smtClean="0"/>
              <a:t>4</a:t>
            </a:fld>
            <a:endParaRPr lang="en-GB"/>
          </a:p>
        </p:txBody>
      </p:sp>
    </p:spTree>
    <p:extLst>
      <p:ext uri="{BB962C8B-B14F-4D97-AF65-F5344CB8AC3E}">
        <p14:creationId xmlns:p14="http://schemas.microsoft.com/office/powerpoint/2010/main" val="370745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1D168-877B-1B75-ABD8-C96D9A222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515C2-68D4-CE02-A0C0-F0C4DBE10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4C352-6E38-94F3-5884-F31D9DD775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2736A3-96A3-6829-7C53-89BC350302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05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9EB8-D3ED-E29A-4450-20AA2846E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1F9E9-6439-072C-7E71-218E6BFB6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4C9D4-21CB-E488-7A9E-F7F4D8D75E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1762CB-8F41-674D-7B8F-22C054FAB3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01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3C701-8C02-4312-935E-C69EDC23BA8A}" type="slidenum">
              <a:rPr lang="en-GB" smtClean="0"/>
              <a:t>7</a:t>
            </a:fld>
            <a:endParaRPr lang="en-GB"/>
          </a:p>
        </p:txBody>
      </p:sp>
    </p:spTree>
    <p:extLst>
      <p:ext uri="{BB962C8B-B14F-4D97-AF65-F5344CB8AC3E}">
        <p14:creationId xmlns:p14="http://schemas.microsoft.com/office/powerpoint/2010/main" val="74741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3D8F-2F6F-2382-846D-CDF36AFB3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C405B-6002-DF0C-F25A-ECEAC5BAD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924D4-8D60-7BF6-6B8C-719131AE0D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371FD84-134B-B901-1FD6-F8DB3F358D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12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86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6B56-2A9A-32E9-D501-B8CB26BD3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05BD5-F20D-4149-E98A-7AB070F57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F5D62-4384-A37A-BA1C-6440E15426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B3D290-59F9-5CC0-E70B-BF9A3FB79C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08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3B251-F178-4CFF-6554-9CE08B270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BE65B-33CF-F0E4-6BD7-AE1DC0F8D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32FA8-41A7-2235-B839-7D68C1D65B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50AC8C-FC16-A2B8-D733-5F63B8B15A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04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41085563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Large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A14DBEBC-CF38-4B64-A0A3-427ACA191D28}"/>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477358"/>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799" y="811213"/>
            <a:ext cx="4032199" cy="3888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4463999" y="671512"/>
            <a:ext cx="7294613"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55E60A9B-27FA-4474-915B-4596239C77BF}"/>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27AF9AE3-8453-4076-B87A-F17E176B2CE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39440273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1514475"/>
            <a:ext cx="2866814" cy="2624400"/>
          </a:xfrm>
          <a:solidFill>
            <a:schemeClr val="tx2"/>
          </a:solidFill>
        </p:spPr>
        <p:txBody>
          <a:bodyPr lIns="360000" tIns="324000" rIns="360000" bIns="32400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83736734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ase Study Full Image">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
        <p:nvSpPr>
          <p:cNvPr id="9" name="Content Placeholder 2">
            <a:extLst>
              <a:ext uri="{FF2B5EF4-FFF2-40B4-BE49-F238E27FC236}">
                <a16:creationId xmlns:a16="http://schemas.microsoft.com/office/drawing/2014/main" id="{BB92E7C0-978B-4758-8AD6-7CAFE281C8F0}"/>
              </a:ext>
            </a:extLst>
          </p:cNvPr>
          <p:cNvSpPr>
            <a:spLocks noGrp="1"/>
          </p:cNvSpPr>
          <p:nvPr>
            <p:ph idx="1"/>
          </p:nvPr>
        </p:nvSpPr>
        <p:spPr>
          <a:xfrm>
            <a:off x="431800" y="745200"/>
            <a:ext cx="2866814" cy="19296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EAB2F5E5-B3F8-4E55-A05E-6EB3E0CFBEED}"/>
              </a:ext>
            </a:extLst>
          </p:cNvPr>
          <p:cNvSpPr>
            <a:spLocks noGrp="1"/>
          </p:cNvSpPr>
          <p:nvPr>
            <p:ph idx="10"/>
          </p:nvPr>
        </p:nvSpPr>
        <p:spPr>
          <a:xfrm>
            <a:off x="431800" y="2786400"/>
            <a:ext cx="2866814" cy="3538906"/>
          </a:xfrm>
          <a:solidFill>
            <a:schemeClr val="tx2">
              <a:alpha val="10000"/>
            </a:schemeClr>
          </a:solidFill>
          <a:ln w="12700">
            <a:solidFill>
              <a:schemeClr val="bg1"/>
            </a:solidFill>
          </a:ln>
        </p:spPr>
        <p:txBody>
          <a:bodyPr lIns="360000" tIns="324000" rIns="360000" bIns="324000"/>
          <a:lstStyle>
            <a:lvl1pPr>
              <a:defRPr sz="1000" i="1">
                <a:solidFill>
                  <a:schemeClr val="bg1"/>
                </a:solidFill>
              </a:defRPr>
            </a:lvl1pPr>
            <a:lvl2pPr>
              <a:defRPr sz="1000" cap="all" baseline="0">
                <a:solidFill>
                  <a:schemeClr val="bg1"/>
                </a:solidFill>
                <a:latin typeface="+mn-lt"/>
                <a:ea typeface="Open Sans" panose="020B0606030504020204" pitchFamily="34" charset="0"/>
                <a:cs typeface="Open Sans" panose="020B0606030504020204" pitchFamily="34" charset="0"/>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1687290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746491"/>
            <a:ext cx="2866810" cy="4996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61335550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2" y="468000"/>
            <a:ext cx="8893387" cy="55836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Content Placeholder 2">
            <a:extLst>
              <a:ext uri="{FF2B5EF4-FFF2-40B4-BE49-F238E27FC236}">
                <a16:creationId xmlns:a16="http://schemas.microsoft.com/office/drawing/2014/main" id="{A96C4077-59E5-4359-A478-0F8AF1AB86CB}"/>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837635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558355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5583550"/>
          </a:xfrm>
          <a:solidFill>
            <a:schemeClr val="bg1">
              <a:lumMod val="85000"/>
            </a:schemeClr>
          </a:solidFill>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3924EF7D-0FEB-47CB-8F2B-122171054E54}"/>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7414740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ase Study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27000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2700000"/>
          </a:xfrm>
          <a:solidFill>
            <a:schemeClr val="bg1">
              <a:lumMod val="85000"/>
            </a:schemeClr>
          </a:solidFill>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86E926E2-1BC7-4306-AEF1-235A2822691E}"/>
              </a:ext>
            </a:extLst>
          </p:cNvPr>
          <p:cNvSpPr>
            <a:spLocks noGrp="1"/>
          </p:cNvSpPr>
          <p:nvPr>
            <p:ph type="pic" sz="quarter" idx="16"/>
          </p:nvPr>
        </p:nvSpPr>
        <p:spPr>
          <a:xfrm>
            <a:off x="3298610" y="3351600"/>
            <a:ext cx="4327200" cy="2700000"/>
          </a:xfrm>
          <a:solidFill>
            <a:schemeClr val="bg1">
              <a:lumMod val="85000"/>
            </a:schemeClr>
          </a:solidFill>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A30A33A2-DE89-4D4C-BC63-8C828E0D2CB6}"/>
              </a:ext>
            </a:extLst>
          </p:cNvPr>
          <p:cNvSpPr>
            <a:spLocks noGrp="1"/>
          </p:cNvSpPr>
          <p:nvPr>
            <p:ph type="pic" sz="quarter" idx="17"/>
          </p:nvPr>
        </p:nvSpPr>
        <p:spPr>
          <a:xfrm>
            <a:off x="7864797" y="3351600"/>
            <a:ext cx="4327200" cy="2700000"/>
          </a:xfrm>
          <a:solidFill>
            <a:schemeClr val="bg1">
              <a:lumMod val="85000"/>
            </a:schemeClr>
          </a:solidFill>
        </p:spPr>
        <p:txBody>
          <a:bodyPr/>
          <a:lstStyle/>
          <a:p>
            <a:r>
              <a:rPr lang="en-US"/>
              <a:t>Click icon to add picture</a:t>
            </a:r>
            <a:endParaRPr lang="en-GB"/>
          </a:p>
        </p:txBody>
      </p:sp>
      <p:sp>
        <p:nvSpPr>
          <p:cNvPr id="15" name="Content Placeholder 2">
            <a:extLst>
              <a:ext uri="{FF2B5EF4-FFF2-40B4-BE49-F238E27FC236}">
                <a16:creationId xmlns:a16="http://schemas.microsoft.com/office/drawing/2014/main" id="{B3DB6EE8-970E-4FAB-AC38-8090ED230A18}"/>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1980846"/>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ase Study Five 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6" name="Rectangle 5">
            <a:extLst>
              <a:ext uri="{FF2B5EF4-FFF2-40B4-BE49-F238E27FC236}">
                <a16:creationId xmlns:a16="http://schemas.microsoft.com/office/drawing/2014/main" id="{4F037723-4DD5-4286-84B2-F5D1B5071291}"/>
              </a:ext>
            </a:extLst>
          </p:cNvPr>
          <p:cNvSpPr/>
          <p:nvPr userDrawn="1"/>
        </p:nvSpPr>
        <p:spPr>
          <a:xfrm>
            <a:off x="431800" y="944604"/>
            <a:ext cx="11760200" cy="5913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US" sz="1200" dirty="0">
              <a:solidFill>
                <a:schemeClr val="bg1"/>
              </a:solidFill>
            </a:endParaRPr>
          </a:p>
        </p:txBody>
      </p:sp>
      <p:pic>
        <p:nvPicPr>
          <p:cNvPr id="7" name="Picture 6">
            <a:extLst>
              <a:ext uri="{FF2B5EF4-FFF2-40B4-BE49-F238E27FC236}">
                <a16:creationId xmlns:a16="http://schemas.microsoft.com/office/drawing/2014/main" id="{40338974-F318-4488-B74E-2E001E5D0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103" y="6477706"/>
            <a:ext cx="1269910" cy="181856"/>
          </a:xfrm>
          <a:prstGeom prst="rect">
            <a:avLst/>
          </a:prstGeom>
        </p:spPr>
      </p:pic>
      <p:sp>
        <p:nvSpPr>
          <p:cNvPr id="18" name="Content Placeholder 17">
            <a:extLst>
              <a:ext uri="{FF2B5EF4-FFF2-40B4-BE49-F238E27FC236}">
                <a16:creationId xmlns:a16="http://schemas.microsoft.com/office/drawing/2014/main" id="{D41313AC-8D0F-4EE7-99DE-F00F47CE678A}"/>
              </a:ext>
            </a:extLst>
          </p:cNvPr>
          <p:cNvSpPr>
            <a:spLocks noGrp="1"/>
          </p:cNvSpPr>
          <p:nvPr>
            <p:ph sz="quarter" idx="15"/>
          </p:nvPr>
        </p:nvSpPr>
        <p:spPr>
          <a:xfrm>
            <a:off x="33516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0561052-6359-4DA3-9B59-530F1A342FC5}"/>
              </a:ext>
            </a:extLst>
          </p:cNvPr>
          <p:cNvSpPr>
            <a:spLocks noGrp="1"/>
          </p:cNvSpPr>
          <p:nvPr>
            <p:ph sz="quarter" idx="16"/>
          </p:nvPr>
        </p:nvSpPr>
        <p:spPr>
          <a:xfrm>
            <a:off x="67068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3863A565-B865-4DF2-8B78-85D11A9C1A1F}"/>
              </a:ext>
            </a:extLst>
          </p:cNvPr>
          <p:cNvSpPr>
            <a:spLocks noGrp="1"/>
          </p:cNvSpPr>
          <p:nvPr>
            <p:ph sz="quarter" idx="17"/>
          </p:nvPr>
        </p:nvSpPr>
        <p:spPr>
          <a:xfrm>
            <a:off x="33516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474E6700-5437-416A-B404-591AF14DD78A}"/>
              </a:ext>
            </a:extLst>
          </p:cNvPr>
          <p:cNvSpPr>
            <a:spLocks noGrp="1"/>
          </p:cNvSpPr>
          <p:nvPr>
            <p:ph sz="quarter" idx="18"/>
          </p:nvPr>
        </p:nvSpPr>
        <p:spPr>
          <a:xfrm>
            <a:off x="67068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816F7061-FA82-46AB-B779-521B73559AEC}"/>
              </a:ext>
            </a:extLst>
          </p:cNvPr>
          <p:cNvSpPr>
            <a:spLocks noGrp="1"/>
          </p:cNvSpPr>
          <p:nvPr>
            <p:ph sz="quarter" idx="19"/>
          </p:nvPr>
        </p:nvSpPr>
        <p:spPr>
          <a:xfrm>
            <a:off x="3351600" y="4795200"/>
            <a:ext cx="6289200" cy="1537200"/>
          </a:xfrm>
          <a:solidFill>
            <a:schemeClr val="tx2"/>
          </a:solidFill>
        </p:spPr>
        <p:txBody>
          <a:bodyPr lIns="396000" tIns="396000" rIns="396000" bIns="396000" anchor="t"/>
          <a:lstStyle>
            <a:lvl1pPr algn="l">
              <a:defRPr sz="1000">
                <a:solidFill>
                  <a:schemeClr val="bg1"/>
                </a:solidFill>
                <a:latin typeface="+mn-lt"/>
              </a:defRPr>
            </a:lvl1pPr>
            <a:lvl2pPr algn="l">
              <a:defRPr sz="1000" b="1" cap="all" baseline="0">
                <a:solidFill>
                  <a:schemeClr val="bg1"/>
                </a:solidFill>
                <a:latin typeface="+mn-lt"/>
                <a:ea typeface="Open Sans" panose="020B0606030504020204" pitchFamily="34" charset="0"/>
                <a:cs typeface="Open Sans" panose="020B0606030504020204" pitchFamily="34" charset="0"/>
              </a:defRPr>
            </a:lvl2pPr>
          </a:lstStyle>
          <a:p>
            <a:pPr lvl="0"/>
            <a:r>
              <a:rPr lang="en-US"/>
              <a:t>Click to edit Master text styles</a:t>
            </a:r>
          </a:p>
          <a:p>
            <a:pPr lvl="1"/>
            <a:r>
              <a:rPr lang="en-US"/>
              <a:t>Second level</a:t>
            </a:r>
          </a:p>
        </p:txBody>
      </p:sp>
      <p:sp>
        <p:nvSpPr>
          <p:cNvPr id="16" name="Text Placeholder 23">
            <a:extLst>
              <a:ext uri="{FF2B5EF4-FFF2-40B4-BE49-F238E27FC236}">
                <a16:creationId xmlns:a16="http://schemas.microsoft.com/office/drawing/2014/main" id="{908E007E-7D46-42F0-9F88-E7A52C92C088}"/>
              </a:ext>
            </a:extLst>
          </p:cNvPr>
          <p:cNvSpPr>
            <a:spLocks noGrp="1"/>
          </p:cNvSpPr>
          <p:nvPr>
            <p:ph type="body" sz="quarter" idx="20"/>
          </p:nvPr>
        </p:nvSpPr>
        <p:spPr>
          <a:xfrm>
            <a:off x="10162799" y="2628000"/>
            <a:ext cx="1713600" cy="3346468"/>
          </a:xfrm>
        </p:spPr>
        <p:txBody>
          <a:bodyPr/>
          <a:lstStyle>
            <a:lvl1pPr>
              <a:defRPr b="1">
                <a:latin typeface="+mj-lt"/>
              </a:defRPr>
            </a:lvl1pPr>
            <a:lvl2pPr marL="108000" indent="-108000">
              <a:spcAft>
                <a:spcPts val="1400"/>
              </a:spcAft>
              <a:buFont typeface="Open Sans Light" panose="020B0306030504020204" pitchFamily="34" charset="0"/>
              <a:buChar char="+"/>
              <a:defRPr sz="800" b="0" cap="all" baseline="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6045363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9905704B-270C-4B05-B20A-7E0F32187B2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613644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2">
    <p:bg>
      <p:bgPr>
        <a:solidFill>
          <a:schemeClr val="bg1">
            <a:lumMod val="95000"/>
          </a:schemeClr>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53AA9011-9D35-4CAC-9940-B4B2AA6801C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91819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Pull-ou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7278D7DB-77D5-4743-BE23-416FC7088737}"/>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0F48D5DF-C5D5-4F90-AA9B-888C525DE0B1}"/>
              </a:ext>
            </a:extLst>
          </p:cNvPr>
          <p:cNvSpPr>
            <a:spLocks noGrp="1"/>
          </p:cNvSpPr>
          <p:nvPr>
            <p:ph type="ftr" sz="quarter" idx="11"/>
          </p:nvPr>
        </p:nvSpPr>
        <p:spPr>
          <a:xfrm>
            <a:off x="895854" y="6175290"/>
            <a:ext cx="4680000" cy="331873"/>
          </a:xfrm>
        </p:spPr>
        <p:txBody>
          <a:bodyPr/>
          <a:lstStyle/>
          <a:p>
            <a:r>
              <a:rPr lang="en-US" dirty="0"/>
              <a:t>South Copeland Resident Research November 2023</a:t>
            </a:r>
            <a:endParaRPr lang="en-GB" dirty="0"/>
          </a:p>
        </p:txBody>
      </p:sp>
    </p:spTree>
    <p:extLst>
      <p:ext uri="{BB962C8B-B14F-4D97-AF65-F5344CB8AC3E}">
        <p14:creationId xmlns:p14="http://schemas.microsoft.com/office/powerpoint/2010/main" val="332118672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4"/>
            <a:ext cx="11326813"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5999"/>
            <a:ext cx="5664200" cy="435551"/>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D4253F6E-B07F-4EC7-B520-248C8283B06A}"/>
              </a:ext>
            </a:extLst>
          </p:cNvPr>
          <p:cNvSpPr>
            <a:spLocks noGrp="1"/>
          </p:cNvSpPr>
          <p:nvPr>
            <p:ph type="dt" sz="half" idx="16"/>
          </p:nvPr>
        </p:nvSpPr>
        <p:spPr/>
        <p:txBody>
          <a:bodyPr/>
          <a:lstStyle/>
          <a:p>
            <a:endParaRPr lang="en-GB" dirty="0"/>
          </a:p>
        </p:txBody>
      </p:sp>
      <p:sp>
        <p:nvSpPr>
          <p:cNvPr id="4" name="Footer Placeholder 3">
            <a:extLst>
              <a:ext uri="{FF2B5EF4-FFF2-40B4-BE49-F238E27FC236}">
                <a16:creationId xmlns:a16="http://schemas.microsoft.com/office/drawing/2014/main" id="{9BD3277B-1091-4918-ACC9-BDB59F9B9573}"/>
              </a:ext>
            </a:extLst>
          </p:cNvPr>
          <p:cNvSpPr>
            <a:spLocks noGrp="1"/>
          </p:cNvSpPr>
          <p:nvPr>
            <p:ph type="ftr" sz="quarter" idx="17"/>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900EC0D9-1364-418E-9620-62E4E111112D}"/>
              </a:ext>
            </a:extLst>
          </p:cNvPr>
          <p:cNvSpPr>
            <a:spLocks noGrp="1"/>
          </p:cNvSpPr>
          <p:nvPr>
            <p:ph type="sldNum" sz="quarter" idx="18"/>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3875ADA1-3225-4144-BBB3-8877BCDFFE4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65343285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270613" y="1514474"/>
            <a:ext cx="7488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270613" y="5616000"/>
            <a:ext cx="7488000" cy="434385"/>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849FE0C6-C294-4098-8A2F-F43A094F1029}"/>
              </a:ext>
            </a:extLst>
          </p:cNvPr>
          <p:cNvSpPr>
            <a:spLocks noGrp="1"/>
          </p:cNvSpPr>
          <p:nvPr>
            <p:ph type="body" sz="quarter" idx="15"/>
          </p:nvPr>
        </p:nvSpPr>
        <p:spPr>
          <a:xfrm>
            <a:off x="431799" y="1514475"/>
            <a:ext cx="3600000" cy="453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B6F8427C-6A71-4514-8748-2A2B47A80C0D}"/>
              </a:ext>
            </a:extLst>
          </p:cNvPr>
          <p:cNvSpPr>
            <a:spLocks noGrp="1"/>
          </p:cNvSpPr>
          <p:nvPr>
            <p:ph type="dt" sz="half" idx="17"/>
          </p:nvPr>
        </p:nvSpPr>
        <p:spPr/>
        <p:txBody>
          <a:bodyPr/>
          <a:lstStyle/>
          <a:p>
            <a:endParaRPr lang="en-GB" dirty="0"/>
          </a:p>
        </p:txBody>
      </p:sp>
      <p:sp>
        <p:nvSpPr>
          <p:cNvPr id="5" name="Footer Placeholder 4">
            <a:extLst>
              <a:ext uri="{FF2B5EF4-FFF2-40B4-BE49-F238E27FC236}">
                <a16:creationId xmlns:a16="http://schemas.microsoft.com/office/drawing/2014/main" id="{EFE45BF1-B8D7-4289-87C2-966BA9AF8C86}"/>
              </a:ext>
            </a:extLst>
          </p:cNvPr>
          <p:cNvSpPr>
            <a:spLocks noGrp="1"/>
          </p:cNvSpPr>
          <p:nvPr>
            <p:ph type="ftr" sz="quarter" idx="18"/>
          </p:nvPr>
        </p:nvSpPr>
        <p:spPr/>
        <p:txBody>
          <a:bodyPr/>
          <a:lstStyle/>
          <a:p>
            <a:r>
              <a:rPr lang="en-US" dirty="0"/>
              <a:t>South Copeland Resident Research November 2023</a:t>
            </a:r>
            <a:endParaRPr lang="en-GB" dirty="0"/>
          </a:p>
        </p:txBody>
      </p:sp>
      <p:sp>
        <p:nvSpPr>
          <p:cNvPr id="8" name="Slide Number Placeholder 7">
            <a:extLst>
              <a:ext uri="{FF2B5EF4-FFF2-40B4-BE49-F238E27FC236}">
                <a16:creationId xmlns:a16="http://schemas.microsoft.com/office/drawing/2014/main" id="{104F3C6D-F884-4358-A797-52E6B1C93D1F}"/>
              </a:ext>
            </a:extLst>
          </p:cNvPr>
          <p:cNvSpPr>
            <a:spLocks noGrp="1"/>
          </p:cNvSpPr>
          <p:nvPr>
            <p:ph type="sldNum" sz="quarter" idx="19"/>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69EB9464-DD71-42FF-89CD-4F02148A3B6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4493285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CF41-754F-4129-A609-036612757B06}"/>
              </a:ext>
            </a:extLst>
          </p:cNvPr>
          <p:cNvSpPr>
            <a:spLocks noGrp="1"/>
          </p:cNvSpPr>
          <p:nvPr>
            <p:ph type="title"/>
          </p:nvPr>
        </p:nvSpPr>
        <p:spPr/>
        <p:txBody>
          <a:bodyPr/>
          <a:lstStyle/>
          <a:p>
            <a:r>
              <a:rPr lang="en-US"/>
              <a:t>Click to edit Master title style</a:t>
            </a:r>
            <a:endParaRPr lang="en-GB"/>
          </a:p>
        </p:txBody>
      </p:sp>
      <p:sp>
        <p:nvSpPr>
          <p:cNvPr id="6" name="Content Placeholder 6">
            <a:extLst>
              <a:ext uri="{FF2B5EF4-FFF2-40B4-BE49-F238E27FC236}">
                <a16:creationId xmlns:a16="http://schemas.microsoft.com/office/drawing/2014/main" id="{97093FBB-5587-4244-90E2-C2CF7B2BD057}"/>
              </a:ext>
            </a:extLst>
          </p:cNvPr>
          <p:cNvSpPr>
            <a:spLocks noGrp="1"/>
          </p:cNvSpPr>
          <p:nvPr>
            <p:ph sz="quarter" idx="13"/>
          </p:nvPr>
        </p:nvSpPr>
        <p:spPr>
          <a:xfrm>
            <a:off x="431800" y="1514474"/>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DA51480F-FBD8-4F18-A65E-2B4A6B9A5384}"/>
              </a:ext>
            </a:extLst>
          </p:cNvPr>
          <p:cNvSpPr>
            <a:spLocks noGrp="1"/>
          </p:cNvSpPr>
          <p:nvPr>
            <p:ph type="body" sz="quarter" idx="14"/>
          </p:nvPr>
        </p:nvSpPr>
        <p:spPr>
          <a:xfrm>
            <a:off x="431800"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78821F46-986C-4B24-A365-1B6CFEE5ADC8}"/>
              </a:ext>
            </a:extLst>
          </p:cNvPr>
          <p:cNvSpPr>
            <a:spLocks noGrp="1"/>
          </p:cNvSpPr>
          <p:nvPr>
            <p:ph sz="quarter" idx="15"/>
          </p:nvPr>
        </p:nvSpPr>
        <p:spPr>
          <a:xfrm>
            <a:off x="6182213" y="1514475"/>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548037CA-B4AD-4014-82AB-11016717969E}"/>
              </a:ext>
            </a:extLst>
          </p:cNvPr>
          <p:cNvSpPr>
            <a:spLocks noGrp="1"/>
          </p:cNvSpPr>
          <p:nvPr>
            <p:ph type="body" sz="quarter" idx="16"/>
          </p:nvPr>
        </p:nvSpPr>
        <p:spPr>
          <a:xfrm>
            <a:off x="6182213"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C5703E7-A316-47E0-9D34-91BC8EB5C53A}"/>
              </a:ext>
            </a:extLst>
          </p:cNvPr>
          <p:cNvSpPr>
            <a:spLocks noGrp="1"/>
          </p:cNvSpPr>
          <p:nvPr>
            <p:ph type="dt" sz="half" idx="18"/>
          </p:nvPr>
        </p:nvSpPr>
        <p:spPr/>
        <p:txBody>
          <a:bodyPr/>
          <a:lstStyle/>
          <a:p>
            <a:endParaRPr lang="en-GB" dirty="0"/>
          </a:p>
        </p:txBody>
      </p:sp>
      <p:sp>
        <p:nvSpPr>
          <p:cNvPr id="4" name="Footer Placeholder 3">
            <a:extLst>
              <a:ext uri="{FF2B5EF4-FFF2-40B4-BE49-F238E27FC236}">
                <a16:creationId xmlns:a16="http://schemas.microsoft.com/office/drawing/2014/main" id="{51F5E315-4677-45BE-9C54-BC4C5CFBB14A}"/>
              </a:ext>
            </a:extLst>
          </p:cNvPr>
          <p:cNvSpPr>
            <a:spLocks noGrp="1"/>
          </p:cNvSpPr>
          <p:nvPr>
            <p:ph type="ftr" sz="quarter" idx="19"/>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03835063-69FA-4347-952C-1D57EDE4BEBB}"/>
              </a:ext>
            </a:extLst>
          </p:cNvPr>
          <p:cNvSpPr>
            <a:spLocks noGrp="1"/>
          </p:cNvSpPr>
          <p:nvPr>
            <p:ph type="sldNum" sz="quarter" idx="20"/>
          </p:nvPr>
        </p:nvSpPr>
        <p:spPr/>
        <p:txBody>
          <a:bodyPr/>
          <a:lstStyle/>
          <a:p>
            <a:fld id="{3BDE516C-3F92-4BBF-8982-23C2FBFA20B2}" type="slidenum">
              <a:rPr lang="en-GB" smtClean="0"/>
              <a:pPr/>
              <a:t>‹#›</a:t>
            </a:fld>
            <a:endParaRPr lang="en-GB" dirty="0"/>
          </a:p>
        </p:txBody>
      </p:sp>
      <p:sp>
        <p:nvSpPr>
          <p:cNvPr id="11" name="Text Placeholder 7">
            <a:extLst>
              <a:ext uri="{FF2B5EF4-FFF2-40B4-BE49-F238E27FC236}">
                <a16:creationId xmlns:a16="http://schemas.microsoft.com/office/drawing/2014/main" id="{3229C8C2-26C2-4B12-8712-AAC757DC7E2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78000267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3"/>
            <a:ext cx="3636000" cy="392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5" name="Content Placeholder 6">
            <a:extLst>
              <a:ext uri="{FF2B5EF4-FFF2-40B4-BE49-F238E27FC236}">
                <a16:creationId xmlns:a16="http://schemas.microsoft.com/office/drawing/2014/main" id="{BC2154F4-C32C-4B6E-8913-DAA4768D8363}"/>
              </a:ext>
            </a:extLst>
          </p:cNvPr>
          <p:cNvSpPr>
            <a:spLocks noGrp="1"/>
          </p:cNvSpPr>
          <p:nvPr>
            <p:ph sz="quarter" idx="15"/>
          </p:nvPr>
        </p:nvSpPr>
        <p:spPr>
          <a:xfrm>
            <a:off x="4261800" y="1514474"/>
            <a:ext cx="3636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5BB58131-8509-4E14-A455-9E4580DAF5C9}"/>
              </a:ext>
            </a:extLst>
          </p:cNvPr>
          <p:cNvSpPr>
            <a:spLocks noGrp="1"/>
          </p:cNvSpPr>
          <p:nvPr>
            <p:ph type="body" sz="quarter" idx="16"/>
          </p:nvPr>
        </p:nvSpPr>
        <p:spPr>
          <a:xfrm>
            <a:off x="426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B3EA41A2-474A-428B-98CD-CF16BD17358E}"/>
              </a:ext>
            </a:extLst>
          </p:cNvPr>
          <p:cNvSpPr>
            <a:spLocks noGrp="1"/>
          </p:cNvSpPr>
          <p:nvPr>
            <p:ph sz="quarter" idx="17"/>
          </p:nvPr>
        </p:nvSpPr>
        <p:spPr>
          <a:xfrm>
            <a:off x="8122613" y="1514474"/>
            <a:ext cx="3636000" cy="3923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4BC56DC9-49C8-4005-A98F-AACF82322C05}"/>
              </a:ext>
            </a:extLst>
          </p:cNvPr>
          <p:cNvSpPr>
            <a:spLocks noGrp="1"/>
          </p:cNvSpPr>
          <p:nvPr>
            <p:ph type="body" sz="quarter" idx="18"/>
          </p:nvPr>
        </p:nvSpPr>
        <p:spPr>
          <a:xfrm>
            <a:off x="8122613"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A73913D-C098-4120-808A-13408627AA7A}"/>
              </a:ext>
            </a:extLst>
          </p:cNvPr>
          <p:cNvSpPr>
            <a:spLocks noGrp="1"/>
          </p:cNvSpPr>
          <p:nvPr>
            <p:ph type="dt" sz="half" idx="20"/>
          </p:nvPr>
        </p:nvSpPr>
        <p:spPr/>
        <p:txBody>
          <a:bodyPr/>
          <a:lstStyle/>
          <a:p>
            <a:endParaRPr lang="en-GB" dirty="0"/>
          </a:p>
        </p:txBody>
      </p:sp>
      <p:sp>
        <p:nvSpPr>
          <p:cNvPr id="4" name="Footer Placeholder 3">
            <a:extLst>
              <a:ext uri="{FF2B5EF4-FFF2-40B4-BE49-F238E27FC236}">
                <a16:creationId xmlns:a16="http://schemas.microsoft.com/office/drawing/2014/main" id="{FDDD0F39-8CC2-44B8-99FF-28B016394904}"/>
              </a:ext>
            </a:extLst>
          </p:cNvPr>
          <p:cNvSpPr>
            <a:spLocks noGrp="1"/>
          </p:cNvSpPr>
          <p:nvPr>
            <p:ph type="ftr" sz="quarter" idx="21"/>
          </p:nvPr>
        </p:nvSpPr>
        <p:spPr/>
        <p:txBody>
          <a:bodyPr/>
          <a:lstStyle/>
          <a:p>
            <a:r>
              <a:rPr lang="en-US" dirty="0"/>
              <a:t>South Copeland Resident Research November 2023</a:t>
            </a:r>
            <a:endParaRPr lang="en-GB" dirty="0"/>
          </a:p>
        </p:txBody>
      </p:sp>
      <p:sp>
        <p:nvSpPr>
          <p:cNvPr id="12" name="Slide Number Placeholder 11">
            <a:extLst>
              <a:ext uri="{FF2B5EF4-FFF2-40B4-BE49-F238E27FC236}">
                <a16:creationId xmlns:a16="http://schemas.microsoft.com/office/drawing/2014/main" id="{B5D1DB57-BF80-4BFC-B636-2CAE4B966BD1}"/>
              </a:ext>
            </a:extLst>
          </p:cNvPr>
          <p:cNvSpPr>
            <a:spLocks noGrp="1"/>
          </p:cNvSpPr>
          <p:nvPr>
            <p:ph type="sldNum" sz="quarter" idx="22"/>
          </p:nvPr>
        </p:nvSpPr>
        <p:spPr/>
        <p:txBody>
          <a:bodyPr/>
          <a:lstStyle/>
          <a:p>
            <a:fld id="{3BDE516C-3F92-4BBF-8982-23C2FBFA20B2}" type="slidenum">
              <a:rPr lang="en-GB" smtClean="0"/>
              <a:pPr/>
              <a:t>‹#›</a:t>
            </a:fld>
            <a:endParaRPr lang="en-GB" dirty="0"/>
          </a:p>
        </p:txBody>
      </p:sp>
      <p:sp>
        <p:nvSpPr>
          <p:cNvPr id="13" name="Text Placeholder 7">
            <a:extLst>
              <a:ext uri="{FF2B5EF4-FFF2-40B4-BE49-F238E27FC236}">
                <a16:creationId xmlns:a16="http://schemas.microsoft.com/office/drawing/2014/main" id="{EFF53F01-EEC4-4066-81DB-EBB1AD7ECC0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66837456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7994931E-D187-42BF-AD0F-DAB80C20A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2155521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40BC51B8-00FD-4992-AA48-E3A6BC609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56140599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7" name="Text Placeholder 7">
            <a:extLst>
              <a:ext uri="{FF2B5EF4-FFF2-40B4-BE49-F238E27FC236}">
                <a16:creationId xmlns:a16="http://schemas.microsoft.com/office/drawing/2014/main" id="{322AD875-22C3-4624-886A-E644A087110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38749352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5" name="Text Placeholder 7">
            <a:extLst>
              <a:ext uri="{FF2B5EF4-FFF2-40B4-BE49-F238E27FC236}">
                <a16:creationId xmlns:a16="http://schemas.microsoft.com/office/drawing/2014/main" id="{ECECB7DD-56CB-4681-84C8-BF63E26D114A}"/>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60489487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lank No Li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cxnSp>
        <p:nvCxnSpPr>
          <p:cNvPr id="6" name="Straight Connector 5">
            <a:extLst>
              <a:ext uri="{FF2B5EF4-FFF2-40B4-BE49-F238E27FC236}">
                <a16:creationId xmlns:a16="http://schemas.microsoft.com/office/drawing/2014/main" id="{247B89D2-15E5-4E62-A5FB-A284E128A04E}"/>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66863-4ECC-4446-8474-31C9682DD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7" name="Text Placeholder 7">
            <a:extLst>
              <a:ext uri="{FF2B5EF4-FFF2-40B4-BE49-F238E27FC236}">
                <a16:creationId xmlns:a16="http://schemas.microsoft.com/office/drawing/2014/main" id="{07CE74CB-428F-4E84-85D5-6EA49504874E}"/>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83721396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9037757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accent3"/>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992C2344-D0C8-4BBB-A1A6-259D11BD1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282459035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Lar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402614461"/>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167489781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Dark Lar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97926124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694257290"/>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Lar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341257859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C438B-71BF-4320-8FDE-B8AF509514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058158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D3F17D9A-1D01-42FC-B274-5BA88CC0046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98972510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2">
            <a:extLst>
              <a:ext uri="{FF2B5EF4-FFF2-40B4-BE49-F238E27FC236}">
                <a16:creationId xmlns:a16="http://schemas.microsoft.com/office/drawing/2014/main" id="{2CC1FAEF-510B-4F92-B2D9-30EE3144A1CC}"/>
              </a:ext>
            </a:extLst>
          </p:cNvPr>
          <p:cNvSpPr>
            <a:spLocks noGrp="1"/>
          </p:cNvSpPr>
          <p:nvPr>
            <p:ph type="body" idx="13"/>
          </p:nvPr>
        </p:nvSpPr>
        <p:spPr>
          <a:xfrm>
            <a:off x="3564000" y="1524000"/>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8">
            <a:extLst>
              <a:ext uri="{FF2B5EF4-FFF2-40B4-BE49-F238E27FC236}">
                <a16:creationId xmlns:a16="http://schemas.microsoft.com/office/drawing/2014/main" id="{02202BA7-41A2-478B-8E1B-2795E8E8728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3290184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Large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A14DBEBC-CF38-4B64-A0A3-427ACA191D28}"/>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10010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Pull-ou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7278D7DB-77D5-4743-BE23-416FC7088737}"/>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4758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Pull-out/Quot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410669638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accent3"/>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992C2344-D0C8-4BBB-A1A6-259D11BD1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244014265"/>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Pull-out/Quot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168745182"/>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44097453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2226980997"/>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5"/>
          </a:xfrm>
          <a:prstGeom prst="rect">
            <a:avLst/>
          </a:prstGeom>
        </p:spPr>
      </p:pic>
    </p:spTree>
    <p:extLst>
      <p:ext uri="{BB962C8B-B14F-4D97-AF65-F5344CB8AC3E}">
        <p14:creationId xmlns:p14="http://schemas.microsoft.com/office/powerpoint/2010/main" val="2394380344"/>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accent3"/>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3716074"/>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Second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510063"/>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Tertiar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2811798"/>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274056"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FCA28A9E-15CE-4AAF-8F0B-E2FE49FC8EE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619216610"/>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9"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6177599" y="1514476"/>
            <a:ext cx="5581013" cy="2043371"/>
          </a:xfrm>
          <a:ln>
            <a:solidFill>
              <a:schemeClr val="tx2"/>
            </a:solidFill>
          </a:ln>
        </p:spPr>
        <p:txBody>
          <a:bodyPr lIns="450000" tIns="338400" rIns="450000" bIns="3384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9117A9E4-0B84-49C2-A547-697287B7E7E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7767187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85950378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Wid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79812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B261E2B1-1039-42AE-9582-C51A5EBEC357}"/>
              </a:ext>
            </a:extLst>
          </p:cNvPr>
          <p:cNvSpPr>
            <a:spLocks noGrp="1"/>
          </p:cNvSpPr>
          <p:nvPr>
            <p:ph idx="13"/>
          </p:nvPr>
        </p:nvSpPr>
        <p:spPr>
          <a:xfrm>
            <a:off x="9065813" y="1514475"/>
            <a:ext cx="2692800" cy="2583097"/>
          </a:xfrm>
          <a:ln>
            <a:solidFill>
              <a:schemeClr val="tx2"/>
            </a:solidFill>
          </a:ln>
        </p:spPr>
        <p:txBody>
          <a:bodyPr lIns="291600" tIns="338400" rIns="291600" bIns="338400">
            <a:noAutofit/>
          </a:bodyPr>
          <a:lstStyle>
            <a:lvl1pPr>
              <a:defRPr sz="1200">
                <a:solidFill>
                  <a:schemeClr val="tx2"/>
                </a:solidFill>
              </a:defRPr>
            </a:lvl1pPr>
            <a:lvl2pPr>
              <a:defRPr sz="1200">
                <a:solidFill>
                  <a:schemeClr val="tx2"/>
                </a:solidFill>
              </a:defRPr>
            </a:lvl2pPr>
            <a:lvl3pPr>
              <a:lnSpc>
                <a:spcPct val="120000"/>
              </a:lnSpc>
              <a:defRPr sz="1200">
                <a:solidFill>
                  <a:schemeClr val="tx2"/>
                </a:solidFill>
              </a:defRPr>
            </a:lvl3pPr>
            <a:lvl4pPr>
              <a:lnSpc>
                <a:spcPct val="120000"/>
              </a:lnSpc>
              <a:defRPr sz="1200">
                <a:solidFill>
                  <a:schemeClr val="tx2"/>
                </a:solidFill>
              </a:defRPr>
            </a:lvl4pPr>
            <a:lvl5pPr>
              <a:lnSpc>
                <a:spcPct val="120000"/>
              </a:lnSpc>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8FEFC835-9AE4-40E9-9503-38600CDB8F6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Date Placeholder 1">
            <a:extLst>
              <a:ext uri="{FF2B5EF4-FFF2-40B4-BE49-F238E27FC236}">
                <a16:creationId xmlns:a16="http://schemas.microsoft.com/office/drawing/2014/main" id="{55F64349-49DA-4E11-BCA3-DD5434742384}"/>
              </a:ext>
            </a:extLst>
          </p:cNvPr>
          <p:cNvSpPr>
            <a:spLocks noGrp="1"/>
          </p:cNvSpPr>
          <p:nvPr>
            <p:ph type="dt" sz="half" idx="38"/>
          </p:nvPr>
        </p:nvSpPr>
        <p:spPr/>
        <p:txBody>
          <a:bodyPr/>
          <a:lstStyle/>
          <a:p>
            <a:endParaRPr lang="en-GB" dirty="0"/>
          </a:p>
        </p:txBody>
      </p:sp>
      <p:sp>
        <p:nvSpPr>
          <p:cNvPr id="10" name="Footer Placeholder 9">
            <a:extLst>
              <a:ext uri="{FF2B5EF4-FFF2-40B4-BE49-F238E27FC236}">
                <a16:creationId xmlns:a16="http://schemas.microsoft.com/office/drawing/2014/main" id="{D2B42DD7-8EB6-4431-B415-72726CC59064}"/>
              </a:ext>
            </a:extLst>
          </p:cNvPr>
          <p:cNvSpPr>
            <a:spLocks noGrp="1"/>
          </p:cNvSpPr>
          <p:nvPr>
            <p:ph type="ftr" sz="quarter" idx="39"/>
          </p:nvPr>
        </p:nvSpPr>
        <p:spPr/>
        <p:txBody>
          <a:bodyPr/>
          <a:lstStyle/>
          <a:p>
            <a:r>
              <a:rPr lang="en-US" dirty="0"/>
              <a:t>South Copeland Resident Research November 2023</a:t>
            </a:r>
            <a:endParaRPr lang="en-GB" dirty="0"/>
          </a:p>
        </p:txBody>
      </p:sp>
      <p:sp>
        <p:nvSpPr>
          <p:cNvPr id="11" name="Slide Number Placeholder 10">
            <a:extLst>
              <a:ext uri="{FF2B5EF4-FFF2-40B4-BE49-F238E27FC236}">
                <a16:creationId xmlns:a16="http://schemas.microsoft.com/office/drawing/2014/main" id="{8850867F-2B91-4204-8659-90DD0CD2822F}"/>
              </a:ext>
            </a:extLst>
          </p:cNvPr>
          <p:cNvSpPr>
            <a:spLocks noGrp="1"/>
          </p:cNvSpPr>
          <p:nvPr>
            <p:ph type="sldNum" sz="quarter" idx="40"/>
          </p:nvPr>
        </p:nvSpPr>
        <p:spPr/>
        <p:txBody>
          <a:bodyPr/>
          <a:lstStyle/>
          <a:p>
            <a:fld id="{3BDE516C-3F92-4BBF-8982-23C2FBFA20B2}" type="slidenum">
              <a:rPr lang="en-GB" smtClean="0"/>
              <a:pPr/>
              <a:t>‹#›</a:t>
            </a:fld>
            <a:endParaRPr lang="en-GB" dirty="0"/>
          </a:p>
        </p:txBody>
      </p:sp>
    </p:spTree>
    <p:extLst>
      <p:ext uri="{BB962C8B-B14F-4D97-AF65-F5344CB8AC3E}">
        <p14:creationId xmlns:p14="http://schemas.microsoft.com/office/powerpoint/2010/main" val="1185066182"/>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Two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3960000" cy="454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40E2197-BA1D-4C15-8A14-E6402EA8DBBE}"/>
              </a:ext>
            </a:extLst>
          </p:cNvPr>
          <p:cNvSpPr>
            <a:spLocks noGrp="1"/>
          </p:cNvSpPr>
          <p:nvPr>
            <p:ph idx="14"/>
          </p:nvPr>
        </p:nvSpPr>
        <p:spPr>
          <a:xfrm>
            <a:off x="4895998" y="1514475"/>
            <a:ext cx="3960001" cy="4537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BB14D2CC-FC79-41AD-BB7F-57110109ECF6}"/>
              </a:ext>
            </a:extLst>
          </p:cNvPr>
          <p:cNvSpPr>
            <a:spLocks noGrp="1"/>
          </p:cNvSpPr>
          <p:nvPr>
            <p:ph idx="13"/>
          </p:nvPr>
        </p:nvSpPr>
        <p:spPr>
          <a:xfrm>
            <a:off x="9151401" y="1514477"/>
            <a:ext cx="2617200" cy="3151734"/>
          </a:xfrm>
          <a:ln>
            <a:solidFill>
              <a:schemeClr val="tx2"/>
            </a:solid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25E6B72-5DD4-4FC1-9835-04DB9AB057E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306221191"/>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Content and Supporting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66096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8109802" y="1514476"/>
            <a:ext cx="3650400" cy="4522786"/>
          </a:xfrm>
          <a:solidFill>
            <a:schemeClr val="accent4"/>
          </a:solidFill>
          <a:ln>
            <a:no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80AB5483-D9FB-44AE-A8BD-BE73F3F7D8E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171608934"/>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CA1-383E-486D-8F21-9D68441519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814C7-95FB-4569-B9BC-6EEA89D020F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F683768-288B-4291-8BB3-E2568AA3282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1B84D297-97B6-4C39-85D6-5C5EBC550FCE}"/>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6" name="Content Placeholder 2">
            <a:extLst>
              <a:ext uri="{FF2B5EF4-FFF2-40B4-BE49-F238E27FC236}">
                <a16:creationId xmlns:a16="http://schemas.microsoft.com/office/drawing/2014/main" id="{C7BDF06A-EB67-4318-A90C-12AA3723458F}"/>
              </a:ext>
            </a:extLst>
          </p:cNvPr>
          <p:cNvSpPr>
            <a:spLocks noGrp="1"/>
          </p:cNvSpPr>
          <p:nvPr>
            <p:ph idx="1"/>
          </p:nvPr>
        </p:nvSpPr>
        <p:spPr>
          <a:xfrm>
            <a:off x="431799"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896A52D3-0000-4022-8C99-BDD72887BEE6}"/>
              </a:ext>
            </a:extLst>
          </p:cNvPr>
          <p:cNvSpPr>
            <a:spLocks noGrp="1"/>
          </p:cNvSpPr>
          <p:nvPr>
            <p:ph idx="13"/>
          </p:nvPr>
        </p:nvSpPr>
        <p:spPr>
          <a:xfrm>
            <a:off x="4386000"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5F2AE41-D03D-4CD6-A4D5-3CB05479105D}"/>
              </a:ext>
            </a:extLst>
          </p:cNvPr>
          <p:cNvSpPr>
            <a:spLocks noGrp="1"/>
          </p:cNvSpPr>
          <p:nvPr>
            <p:ph idx="14"/>
          </p:nvPr>
        </p:nvSpPr>
        <p:spPr>
          <a:xfrm>
            <a:off x="8340201"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646B04C-2369-411C-B755-ADD6B482199E}"/>
              </a:ext>
            </a:extLst>
          </p:cNvPr>
          <p:cNvSpPr>
            <a:spLocks noGrp="1"/>
          </p:cNvSpPr>
          <p:nvPr>
            <p:ph type="body" sz="quarter" idx="15"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256336706"/>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umbere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835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5761200"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4357200"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4357201"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4357201"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968660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8282601"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8282602"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8282602"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76FC7CA3-7413-4DEF-90FC-806893EA0CD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36795427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umbered 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439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436739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3312733"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331273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331273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7201667"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6193667"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6193667"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6193667"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9074602"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907460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907460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10082602"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26" name="Text Placeholder 7">
            <a:extLst>
              <a:ext uri="{FF2B5EF4-FFF2-40B4-BE49-F238E27FC236}">
                <a16:creationId xmlns:a16="http://schemas.microsoft.com/office/drawing/2014/main" id="{E6464DE9-BCD3-496A-9522-706BF1174A7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924977322"/>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Numbered Fiv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159697"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3460602"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273160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2731602"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2731602"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5760405"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5031405"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5031405"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5031405"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7331208"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7331208"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7331208"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8060208"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25" name="Text Placeholder 8">
            <a:extLst>
              <a:ext uri="{FF2B5EF4-FFF2-40B4-BE49-F238E27FC236}">
                <a16:creationId xmlns:a16="http://schemas.microsoft.com/office/drawing/2014/main" id="{3ADF21AA-570B-4E02-AE4D-CF6D16218730}"/>
              </a:ext>
            </a:extLst>
          </p:cNvPr>
          <p:cNvSpPr>
            <a:spLocks noGrp="1"/>
          </p:cNvSpPr>
          <p:nvPr>
            <p:ph type="body" sz="quarter" idx="25"/>
          </p:nvPr>
        </p:nvSpPr>
        <p:spPr>
          <a:xfrm>
            <a:off x="963101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E29E4D25-6B29-4D02-99CF-6656999CB244}"/>
              </a:ext>
            </a:extLst>
          </p:cNvPr>
          <p:cNvSpPr>
            <a:spLocks noGrp="1"/>
          </p:cNvSpPr>
          <p:nvPr>
            <p:ph type="body" sz="quarter" idx="26"/>
          </p:nvPr>
        </p:nvSpPr>
        <p:spPr>
          <a:xfrm>
            <a:off x="9631013"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9A5EE914-CEF9-4373-9BA5-B324AFB60228}"/>
              </a:ext>
            </a:extLst>
          </p:cNvPr>
          <p:cNvCxnSpPr/>
          <p:nvPr userDrawn="1"/>
        </p:nvCxnSpPr>
        <p:spPr>
          <a:xfrm>
            <a:off x="9631013"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9F61DFFF-78C8-4B63-BC6F-C90991B50D36}"/>
              </a:ext>
            </a:extLst>
          </p:cNvPr>
          <p:cNvSpPr>
            <a:spLocks noGrp="1"/>
          </p:cNvSpPr>
          <p:nvPr>
            <p:ph type="body" sz="quarter" idx="27" hasCustomPrompt="1"/>
          </p:nvPr>
        </p:nvSpPr>
        <p:spPr>
          <a:xfrm>
            <a:off x="10362703"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30" name="Text Placeholder 7">
            <a:extLst>
              <a:ext uri="{FF2B5EF4-FFF2-40B4-BE49-F238E27FC236}">
                <a16:creationId xmlns:a16="http://schemas.microsoft.com/office/drawing/2014/main" id="{1CD39CBA-3E5A-4793-BA90-64852BEE97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73322423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25668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3313013" y="1514475"/>
            <a:ext cx="84456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AE8088F2-DD6E-4633-AB73-988E1499B511}"/>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992048921"/>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799" y="1764001"/>
            <a:ext cx="4116013" cy="4032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4547813" y="1514475"/>
            <a:ext cx="72108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847520D2-EB4F-4465-81C0-A2C0BC5CE6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54236207"/>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Dark">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431800" y="5011633"/>
            <a:ext cx="3798000" cy="1495530"/>
          </a:xfrm>
          <a:solidFill>
            <a:schemeClr val="tx2"/>
          </a:solidFill>
        </p:spPr>
        <p:txBody>
          <a:bodyPr wrap="square" lIns="324000" tIns="288000" rIns="324000" bIns="288000" anchor="b">
            <a:spAutoFit/>
          </a:bodyPr>
          <a:lstStyle>
            <a:lvl1pPr>
              <a:defRPr sz="1800" b="1">
                <a:solidFill>
                  <a:schemeClr val="bg1"/>
                </a:solidFill>
                <a:latin typeface="+mj-lt"/>
              </a:defRPr>
            </a:lvl1pPr>
            <a:lvl2pPr>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A874246D-F0E0-4A96-94B0-7F136A2E9A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513965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147636644"/>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755999" y="5615480"/>
            <a:ext cx="5340001" cy="600870"/>
          </a:xfrm>
          <a:noFill/>
        </p:spPr>
        <p:txBody>
          <a:bodyPr wrap="square" lIns="0" tIns="0" rIns="0" bIns="0" anchor="b">
            <a:spAutoFit/>
          </a:bodyPr>
          <a:lstStyle>
            <a:lvl1pPr>
              <a:defRPr sz="1800" b="1">
                <a:solidFill>
                  <a:schemeClr val="tx2"/>
                </a:solidFill>
                <a:latin typeface="+mj-lt"/>
              </a:defRPr>
            </a:lvl1pPr>
            <a:lvl2pPr>
              <a:defRPr>
                <a:solidFill>
                  <a:schemeClr val="tx2"/>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24AA80BC-5208-4993-A501-2943AF03A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503887426"/>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52200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C61374D-BD3D-43AD-B7B0-FD2E562F2F26}"/>
              </a:ext>
            </a:extLst>
          </p:cNvPr>
          <p:cNvCxnSpPr/>
          <p:nvPr userDrawn="1"/>
        </p:nvCxnSpPr>
        <p:spPr>
          <a:xfrm>
            <a:off x="431800" y="1224000"/>
            <a:ext cx="522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523875"/>
            <a:ext cx="5220000" cy="493888"/>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cxnSp>
        <p:nvCxnSpPr>
          <p:cNvPr id="12" name="Straight Connector 11">
            <a:extLst>
              <a:ext uri="{FF2B5EF4-FFF2-40B4-BE49-F238E27FC236}">
                <a16:creationId xmlns:a16="http://schemas.microsoft.com/office/drawing/2014/main" id="{76447B42-788C-4245-9655-CEF65AF6539B}"/>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EE441AE-B514-4679-ADE4-A1B4422E9CF5}"/>
              </a:ext>
            </a:extLst>
          </p:cNvPr>
          <p:cNvSpPr>
            <a:spLocks noGrp="1"/>
          </p:cNvSpPr>
          <p:nvPr>
            <p:ph type="body" sz="quarter" idx="37" hasCustomPrompt="1"/>
          </p:nvPr>
        </p:nvSpPr>
        <p:spPr>
          <a:xfrm>
            <a:off x="431800" y="230188"/>
            <a:ext cx="5220000"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398587077"/>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mall Conten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3924000"/>
            <a:ext cx="3024000" cy="21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2664000"/>
            <a:ext cx="3024000" cy="1152000"/>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CB667DE7-5D72-485E-9D2A-81F0F93C6B74}"/>
              </a:ext>
            </a:extLst>
          </p:cNvPr>
          <p:cNvSpPr>
            <a:spLocks noGrp="1"/>
          </p:cNvSpPr>
          <p:nvPr>
            <p:ph type="ftr" sz="quarter" idx="16"/>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4B528ADC-6AB6-483A-8A44-00E29AEFF919}"/>
              </a:ext>
            </a:extLst>
          </p:cNvPr>
          <p:cNvSpPr>
            <a:spLocks noGrp="1"/>
          </p:cNvSpPr>
          <p:nvPr>
            <p:ph type="sldNum" sz="quarter" idx="17"/>
          </p:nvPr>
        </p:nvSpPr>
        <p:spPr/>
        <p:txBody>
          <a:bodyPr/>
          <a:lstStyle/>
          <a:p>
            <a:fld id="{3BDE516C-3F92-4BBF-8982-23C2FBFA20B2}" type="slidenum">
              <a:rPr lang="en-GB" smtClean="0"/>
              <a:pPr/>
              <a:t>‹#›</a:t>
            </a:fld>
            <a:endParaRPr lang="en-GB" dirty="0"/>
          </a:p>
        </p:txBody>
      </p:sp>
      <p:cxnSp>
        <p:nvCxnSpPr>
          <p:cNvPr id="9" name="Straight Connector 8">
            <a:extLst>
              <a:ext uri="{FF2B5EF4-FFF2-40B4-BE49-F238E27FC236}">
                <a16:creationId xmlns:a16="http://schemas.microsoft.com/office/drawing/2014/main" id="{5194BA12-0289-4DFB-A66D-A2F93E1F70E4}"/>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21BE8D4A-5071-46F8-818E-2AB47D92A180}"/>
              </a:ext>
            </a:extLst>
          </p:cNvPr>
          <p:cNvSpPr>
            <a:spLocks noGrp="1"/>
          </p:cNvSpPr>
          <p:nvPr>
            <p:ph type="body" sz="quarter" idx="37" hasCustomPrompt="1"/>
          </p:nvPr>
        </p:nvSpPr>
        <p:spPr>
          <a:xfrm>
            <a:off x="431800" y="230188"/>
            <a:ext cx="5144054"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09623767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C8A5-AD57-4B5D-B8B8-77E304744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24054B-4D1C-4D77-972F-F94D265BB2B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19A3A76-29A3-4B66-814A-6FC5DF2120C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F8672868-917B-4062-8F88-8FD1B1A5E36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Picture Placeholder 6">
            <a:extLst>
              <a:ext uri="{FF2B5EF4-FFF2-40B4-BE49-F238E27FC236}">
                <a16:creationId xmlns:a16="http://schemas.microsoft.com/office/drawing/2014/main" id="{79417144-B2BD-4342-AC12-5B4CC3B1A9E4}"/>
              </a:ext>
            </a:extLst>
          </p:cNvPr>
          <p:cNvSpPr>
            <a:spLocks noGrp="1"/>
          </p:cNvSpPr>
          <p:nvPr>
            <p:ph type="pic" sz="quarter" idx="13"/>
          </p:nvPr>
        </p:nvSpPr>
        <p:spPr>
          <a:xfrm>
            <a:off x="431800" y="1514475"/>
            <a:ext cx="2581200" cy="19512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BC6A111-2FB8-43DD-ADE4-C9A3A918B12F}"/>
              </a:ext>
            </a:extLst>
          </p:cNvPr>
          <p:cNvSpPr>
            <a:spLocks noGrp="1"/>
          </p:cNvSpPr>
          <p:nvPr>
            <p:ph type="body" sz="quarter" idx="14"/>
          </p:nvPr>
        </p:nvSpPr>
        <p:spPr>
          <a:xfrm>
            <a:off x="43180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0" name="Picture Placeholder 6">
            <a:extLst>
              <a:ext uri="{FF2B5EF4-FFF2-40B4-BE49-F238E27FC236}">
                <a16:creationId xmlns:a16="http://schemas.microsoft.com/office/drawing/2014/main" id="{A6D5B626-4D9E-45D5-83FB-CF79B63FCE2E}"/>
              </a:ext>
            </a:extLst>
          </p:cNvPr>
          <p:cNvSpPr>
            <a:spLocks noGrp="1"/>
          </p:cNvSpPr>
          <p:nvPr>
            <p:ph type="pic" sz="quarter" idx="15"/>
          </p:nvPr>
        </p:nvSpPr>
        <p:spPr>
          <a:xfrm>
            <a:off x="3347005" y="1514475"/>
            <a:ext cx="2581200" cy="19512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A53F6483-6C2A-4EC3-BFC6-FA0637DF84BE}"/>
              </a:ext>
            </a:extLst>
          </p:cNvPr>
          <p:cNvSpPr>
            <a:spLocks noGrp="1"/>
          </p:cNvSpPr>
          <p:nvPr>
            <p:ph type="body" sz="quarter" idx="16"/>
          </p:nvPr>
        </p:nvSpPr>
        <p:spPr>
          <a:xfrm>
            <a:off x="3347005"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2" name="Picture Placeholder 6">
            <a:extLst>
              <a:ext uri="{FF2B5EF4-FFF2-40B4-BE49-F238E27FC236}">
                <a16:creationId xmlns:a16="http://schemas.microsoft.com/office/drawing/2014/main" id="{3101C63D-CAC8-40DC-A43E-4719D7C2E3BD}"/>
              </a:ext>
            </a:extLst>
          </p:cNvPr>
          <p:cNvSpPr>
            <a:spLocks noGrp="1"/>
          </p:cNvSpPr>
          <p:nvPr>
            <p:ph type="pic" sz="quarter" idx="17"/>
          </p:nvPr>
        </p:nvSpPr>
        <p:spPr>
          <a:xfrm>
            <a:off x="6262210" y="1514475"/>
            <a:ext cx="2581200" cy="1951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5962A601-AFB7-472C-96C1-557EB93433A9}"/>
              </a:ext>
            </a:extLst>
          </p:cNvPr>
          <p:cNvSpPr>
            <a:spLocks noGrp="1"/>
          </p:cNvSpPr>
          <p:nvPr>
            <p:ph type="body" sz="quarter" idx="18"/>
          </p:nvPr>
        </p:nvSpPr>
        <p:spPr>
          <a:xfrm>
            <a:off x="626221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B866BF3C-9900-4C22-8B9E-D78FBB507183}"/>
              </a:ext>
            </a:extLst>
          </p:cNvPr>
          <p:cNvSpPr>
            <a:spLocks noGrp="1"/>
          </p:cNvSpPr>
          <p:nvPr>
            <p:ph type="pic" sz="quarter" idx="19"/>
          </p:nvPr>
        </p:nvSpPr>
        <p:spPr>
          <a:xfrm>
            <a:off x="9177414" y="1514475"/>
            <a:ext cx="2581200" cy="1951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4C2EB58-8FF9-4F61-9753-FE65F6506584}"/>
              </a:ext>
            </a:extLst>
          </p:cNvPr>
          <p:cNvSpPr>
            <a:spLocks noGrp="1"/>
          </p:cNvSpPr>
          <p:nvPr>
            <p:ph type="body" sz="quarter" idx="20"/>
          </p:nvPr>
        </p:nvSpPr>
        <p:spPr>
          <a:xfrm>
            <a:off x="9177414"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5A5AADFE-9253-4FF7-85F0-A205E7B647F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63678577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am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91B6-61DC-4029-A0FC-6314B7DAA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6857D2-CCCA-4DE8-B73E-F5AD165F54A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3AEB7A0-74C4-4257-A367-D472C5EDC3D7}"/>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6717EFD-D431-4736-877E-0BF161F9697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5766D835-3C33-4D89-B506-9AE51EA3F761}"/>
              </a:ext>
            </a:extLst>
          </p:cNvPr>
          <p:cNvSpPr>
            <a:spLocks noGrp="1"/>
          </p:cNvSpPr>
          <p:nvPr>
            <p:ph type="pic" sz="quarter" idx="13"/>
          </p:nvPr>
        </p:nvSpPr>
        <p:spPr>
          <a:xfrm>
            <a:off x="431800" y="1514475"/>
            <a:ext cx="1796400" cy="13572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11EC7EDE-AA9A-4CE9-995E-F0844A068DF1}"/>
              </a:ext>
            </a:extLst>
          </p:cNvPr>
          <p:cNvSpPr>
            <a:spLocks noGrp="1"/>
          </p:cNvSpPr>
          <p:nvPr>
            <p:ph type="body" sz="quarter" idx="14"/>
          </p:nvPr>
        </p:nvSpPr>
        <p:spPr>
          <a:xfrm>
            <a:off x="431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4BF24339-BFDC-4ABC-842E-22BC9FD5DF6F}"/>
              </a:ext>
            </a:extLst>
          </p:cNvPr>
          <p:cNvSpPr>
            <a:spLocks noGrp="1"/>
          </p:cNvSpPr>
          <p:nvPr>
            <p:ph type="pic" sz="quarter" idx="17"/>
          </p:nvPr>
        </p:nvSpPr>
        <p:spPr>
          <a:xfrm>
            <a:off x="431800" y="3828256"/>
            <a:ext cx="1796400" cy="1357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FBE6D9AC-523A-4B34-9626-0DD756F317FC}"/>
              </a:ext>
            </a:extLst>
          </p:cNvPr>
          <p:cNvSpPr>
            <a:spLocks noGrp="1"/>
          </p:cNvSpPr>
          <p:nvPr>
            <p:ph type="body" sz="quarter" idx="18"/>
          </p:nvPr>
        </p:nvSpPr>
        <p:spPr>
          <a:xfrm>
            <a:off x="431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83F796E1-863D-4BBC-80CF-46B5D3E9F8BB}"/>
              </a:ext>
            </a:extLst>
          </p:cNvPr>
          <p:cNvSpPr>
            <a:spLocks noGrp="1"/>
          </p:cNvSpPr>
          <p:nvPr>
            <p:ph type="pic" sz="quarter" idx="19"/>
          </p:nvPr>
        </p:nvSpPr>
        <p:spPr>
          <a:xfrm>
            <a:off x="3399467" y="1514475"/>
            <a:ext cx="1796400" cy="1357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708122E-43B0-4D47-9E82-397E19EA3AB0}"/>
              </a:ext>
            </a:extLst>
          </p:cNvPr>
          <p:cNvSpPr>
            <a:spLocks noGrp="1"/>
          </p:cNvSpPr>
          <p:nvPr>
            <p:ph type="body" sz="quarter" idx="20"/>
          </p:nvPr>
        </p:nvSpPr>
        <p:spPr>
          <a:xfrm>
            <a:off x="3399467"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20C9693D-50D9-46B1-BE9D-08577886A2E4}"/>
              </a:ext>
            </a:extLst>
          </p:cNvPr>
          <p:cNvSpPr>
            <a:spLocks noGrp="1"/>
          </p:cNvSpPr>
          <p:nvPr>
            <p:ph type="pic" sz="quarter" idx="21"/>
          </p:nvPr>
        </p:nvSpPr>
        <p:spPr>
          <a:xfrm>
            <a:off x="3399467" y="3828256"/>
            <a:ext cx="1796400" cy="13572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34FDC31F-AC69-4BCE-94CD-40CF7F10C863}"/>
              </a:ext>
            </a:extLst>
          </p:cNvPr>
          <p:cNvSpPr>
            <a:spLocks noGrp="1"/>
          </p:cNvSpPr>
          <p:nvPr>
            <p:ph type="body" sz="quarter" idx="22"/>
          </p:nvPr>
        </p:nvSpPr>
        <p:spPr>
          <a:xfrm>
            <a:off x="3399467"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7130E2AA-3DCB-451D-94C4-9B358645BA0E}"/>
              </a:ext>
            </a:extLst>
          </p:cNvPr>
          <p:cNvSpPr>
            <a:spLocks noGrp="1"/>
          </p:cNvSpPr>
          <p:nvPr>
            <p:ph type="pic" sz="quarter" idx="23"/>
          </p:nvPr>
        </p:nvSpPr>
        <p:spPr>
          <a:xfrm>
            <a:off x="6367134" y="1514475"/>
            <a:ext cx="1796400" cy="13572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5FAEC436-0C18-45ED-BF75-AFB3738A2EF2}"/>
              </a:ext>
            </a:extLst>
          </p:cNvPr>
          <p:cNvSpPr>
            <a:spLocks noGrp="1"/>
          </p:cNvSpPr>
          <p:nvPr>
            <p:ph type="body" sz="quarter" idx="24"/>
          </p:nvPr>
        </p:nvSpPr>
        <p:spPr>
          <a:xfrm>
            <a:off x="6367134"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ADEA6F9D-4129-4640-907C-9E0FAD133E02}"/>
              </a:ext>
            </a:extLst>
          </p:cNvPr>
          <p:cNvSpPr>
            <a:spLocks noGrp="1"/>
          </p:cNvSpPr>
          <p:nvPr>
            <p:ph type="pic" sz="quarter" idx="25"/>
          </p:nvPr>
        </p:nvSpPr>
        <p:spPr>
          <a:xfrm>
            <a:off x="6367134" y="3828256"/>
            <a:ext cx="1796400" cy="13572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349E6C16-43A2-4313-9341-5C8DE8EE3FA4}"/>
              </a:ext>
            </a:extLst>
          </p:cNvPr>
          <p:cNvSpPr>
            <a:spLocks noGrp="1"/>
          </p:cNvSpPr>
          <p:nvPr>
            <p:ph type="body" sz="quarter" idx="26"/>
          </p:nvPr>
        </p:nvSpPr>
        <p:spPr>
          <a:xfrm>
            <a:off x="6367134"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6D63951C-D578-4814-A4E1-FADF72ECC476}"/>
              </a:ext>
            </a:extLst>
          </p:cNvPr>
          <p:cNvSpPr>
            <a:spLocks noGrp="1"/>
          </p:cNvSpPr>
          <p:nvPr>
            <p:ph type="pic" sz="quarter" idx="27"/>
          </p:nvPr>
        </p:nvSpPr>
        <p:spPr>
          <a:xfrm>
            <a:off x="9334800" y="1514475"/>
            <a:ext cx="1796400" cy="13572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67BCA932-1DF6-4043-8F12-BA218DE22A4F}"/>
              </a:ext>
            </a:extLst>
          </p:cNvPr>
          <p:cNvSpPr>
            <a:spLocks noGrp="1"/>
          </p:cNvSpPr>
          <p:nvPr>
            <p:ph type="body" sz="quarter" idx="28"/>
          </p:nvPr>
        </p:nvSpPr>
        <p:spPr>
          <a:xfrm>
            <a:off x="9334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3E239AA9-8ED2-45A4-8F39-151A617EA226}"/>
              </a:ext>
            </a:extLst>
          </p:cNvPr>
          <p:cNvSpPr>
            <a:spLocks noGrp="1"/>
          </p:cNvSpPr>
          <p:nvPr>
            <p:ph type="pic" sz="quarter" idx="29"/>
          </p:nvPr>
        </p:nvSpPr>
        <p:spPr>
          <a:xfrm>
            <a:off x="9334800" y="3828256"/>
            <a:ext cx="1796400" cy="13572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9CE0052F-40CA-40D3-87AC-E0787BE3FB76}"/>
              </a:ext>
            </a:extLst>
          </p:cNvPr>
          <p:cNvSpPr>
            <a:spLocks noGrp="1"/>
          </p:cNvSpPr>
          <p:nvPr>
            <p:ph type="body" sz="quarter" idx="30"/>
          </p:nvPr>
        </p:nvSpPr>
        <p:spPr>
          <a:xfrm>
            <a:off x="9334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7" name="Text Placeholder 7">
            <a:extLst>
              <a:ext uri="{FF2B5EF4-FFF2-40B4-BE49-F238E27FC236}">
                <a16:creationId xmlns:a16="http://schemas.microsoft.com/office/drawing/2014/main" id="{55BE78FA-2D62-43D9-8A83-5F9475BDBEB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91892810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am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CC1-86ED-47A4-AC2F-6FF69D863F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4903F5-A7F9-409B-BDD5-11CCF466064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802A46-5A7C-41AF-BCBF-6D1BC851F45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2CD09EF-46D4-4AA8-B812-DD2921033044}"/>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F04C1A79-5FE8-41D3-A6F4-82C84A0F3F67}"/>
              </a:ext>
            </a:extLst>
          </p:cNvPr>
          <p:cNvSpPr>
            <a:spLocks noGrp="1"/>
          </p:cNvSpPr>
          <p:nvPr>
            <p:ph type="pic" sz="quarter" idx="13"/>
          </p:nvPr>
        </p:nvSpPr>
        <p:spPr>
          <a:xfrm>
            <a:off x="427369" y="1514475"/>
            <a:ext cx="1612800" cy="12888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FAFDD362-F07E-45CA-B979-A4B16989E450}"/>
              </a:ext>
            </a:extLst>
          </p:cNvPr>
          <p:cNvSpPr>
            <a:spLocks noGrp="1"/>
          </p:cNvSpPr>
          <p:nvPr>
            <p:ph type="body" sz="quarter" idx="14"/>
          </p:nvPr>
        </p:nvSpPr>
        <p:spPr>
          <a:xfrm>
            <a:off x="427369"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8" name="Picture Placeholder 6">
            <a:extLst>
              <a:ext uri="{FF2B5EF4-FFF2-40B4-BE49-F238E27FC236}">
                <a16:creationId xmlns:a16="http://schemas.microsoft.com/office/drawing/2014/main" id="{B7F41561-6E59-4794-B236-7781A1E57FF1}"/>
              </a:ext>
            </a:extLst>
          </p:cNvPr>
          <p:cNvSpPr>
            <a:spLocks noGrp="1"/>
          </p:cNvSpPr>
          <p:nvPr>
            <p:ph type="pic" sz="quarter" idx="15"/>
          </p:nvPr>
        </p:nvSpPr>
        <p:spPr>
          <a:xfrm>
            <a:off x="427369" y="3668400"/>
            <a:ext cx="1612800" cy="12888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4C2ED38D-15AF-44D3-91D1-6E25DA4049DF}"/>
              </a:ext>
            </a:extLst>
          </p:cNvPr>
          <p:cNvSpPr>
            <a:spLocks noGrp="1"/>
          </p:cNvSpPr>
          <p:nvPr>
            <p:ph type="body" sz="quarter" idx="16"/>
          </p:nvPr>
        </p:nvSpPr>
        <p:spPr>
          <a:xfrm>
            <a:off x="427369"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0" name="Picture Placeholder 6">
            <a:extLst>
              <a:ext uri="{FF2B5EF4-FFF2-40B4-BE49-F238E27FC236}">
                <a16:creationId xmlns:a16="http://schemas.microsoft.com/office/drawing/2014/main" id="{6C739BFA-2C92-40A0-9A99-85FC5115944C}"/>
              </a:ext>
            </a:extLst>
          </p:cNvPr>
          <p:cNvSpPr>
            <a:spLocks noGrp="1"/>
          </p:cNvSpPr>
          <p:nvPr>
            <p:ph type="pic" sz="quarter" idx="17"/>
          </p:nvPr>
        </p:nvSpPr>
        <p:spPr>
          <a:xfrm>
            <a:off x="2371058" y="1514475"/>
            <a:ext cx="1612800" cy="12888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1F4038CC-C25F-4D86-8B68-510EC31A6B03}"/>
              </a:ext>
            </a:extLst>
          </p:cNvPr>
          <p:cNvSpPr>
            <a:spLocks noGrp="1"/>
          </p:cNvSpPr>
          <p:nvPr>
            <p:ph type="body" sz="quarter" idx="18"/>
          </p:nvPr>
        </p:nvSpPr>
        <p:spPr>
          <a:xfrm>
            <a:off x="2371058"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E24F9490-DB41-4C5C-A223-383DEBD3C6EB}"/>
              </a:ext>
            </a:extLst>
          </p:cNvPr>
          <p:cNvSpPr>
            <a:spLocks noGrp="1"/>
          </p:cNvSpPr>
          <p:nvPr>
            <p:ph type="pic" sz="quarter" idx="19"/>
          </p:nvPr>
        </p:nvSpPr>
        <p:spPr>
          <a:xfrm>
            <a:off x="2371058" y="3668400"/>
            <a:ext cx="1612800" cy="12888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4243A1FC-1953-463E-9518-7F979D12384E}"/>
              </a:ext>
            </a:extLst>
          </p:cNvPr>
          <p:cNvSpPr>
            <a:spLocks noGrp="1"/>
          </p:cNvSpPr>
          <p:nvPr>
            <p:ph type="body" sz="quarter" idx="20"/>
          </p:nvPr>
        </p:nvSpPr>
        <p:spPr>
          <a:xfrm>
            <a:off x="2371058"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F1C7F1F7-5334-41CC-B663-574C3C58334F}"/>
              </a:ext>
            </a:extLst>
          </p:cNvPr>
          <p:cNvSpPr>
            <a:spLocks noGrp="1"/>
          </p:cNvSpPr>
          <p:nvPr>
            <p:ph type="pic" sz="quarter" idx="21"/>
          </p:nvPr>
        </p:nvSpPr>
        <p:spPr>
          <a:xfrm>
            <a:off x="4314747" y="1514475"/>
            <a:ext cx="1612800" cy="12888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12D6E8E3-214D-48C7-A7C3-0CE4223BA033}"/>
              </a:ext>
            </a:extLst>
          </p:cNvPr>
          <p:cNvSpPr>
            <a:spLocks noGrp="1"/>
          </p:cNvSpPr>
          <p:nvPr>
            <p:ph type="body" sz="quarter" idx="22"/>
          </p:nvPr>
        </p:nvSpPr>
        <p:spPr>
          <a:xfrm>
            <a:off x="4314747"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E07A808A-4998-495F-A7FE-348E988B4C2E}"/>
              </a:ext>
            </a:extLst>
          </p:cNvPr>
          <p:cNvSpPr>
            <a:spLocks noGrp="1"/>
          </p:cNvSpPr>
          <p:nvPr>
            <p:ph type="pic" sz="quarter" idx="23"/>
          </p:nvPr>
        </p:nvSpPr>
        <p:spPr>
          <a:xfrm>
            <a:off x="4314747" y="3668400"/>
            <a:ext cx="1612800" cy="12888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BA01316B-7F19-49E3-9A54-6FA23E99DF3B}"/>
              </a:ext>
            </a:extLst>
          </p:cNvPr>
          <p:cNvSpPr>
            <a:spLocks noGrp="1"/>
          </p:cNvSpPr>
          <p:nvPr>
            <p:ph type="body" sz="quarter" idx="24"/>
          </p:nvPr>
        </p:nvSpPr>
        <p:spPr>
          <a:xfrm>
            <a:off x="4314747"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54DA7010-CD63-4557-8145-E68728957075}"/>
              </a:ext>
            </a:extLst>
          </p:cNvPr>
          <p:cNvSpPr>
            <a:spLocks noGrp="1"/>
          </p:cNvSpPr>
          <p:nvPr>
            <p:ph type="pic" sz="quarter" idx="25"/>
          </p:nvPr>
        </p:nvSpPr>
        <p:spPr>
          <a:xfrm>
            <a:off x="6258436" y="1514475"/>
            <a:ext cx="1612800" cy="12888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05498E68-4C07-44F0-A675-878762694E4E}"/>
              </a:ext>
            </a:extLst>
          </p:cNvPr>
          <p:cNvSpPr>
            <a:spLocks noGrp="1"/>
          </p:cNvSpPr>
          <p:nvPr>
            <p:ph type="body" sz="quarter" idx="26"/>
          </p:nvPr>
        </p:nvSpPr>
        <p:spPr>
          <a:xfrm>
            <a:off x="6258436"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9CB2C832-3F65-471D-BC28-6FADF610774E}"/>
              </a:ext>
            </a:extLst>
          </p:cNvPr>
          <p:cNvSpPr>
            <a:spLocks noGrp="1"/>
          </p:cNvSpPr>
          <p:nvPr>
            <p:ph type="pic" sz="quarter" idx="27"/>
          </p:nvPr>
        </p:nvSpPr>
        <p:spPr>
          <a:xfrm>
            <a:off x="6258436" y="3668400"/>
            <a:ext cx="1612800" cy="12888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C4D9C88F-AB44-4ED5-B3BB-106DA7CA0311}"/>
              </a:ext>
            </a:extLst>
          </p:cNvPr>
          <p:cNvSpPr>
            <a:spLocks noGrp="1"/>
          </p:cNvSpPr>
          <p:nvPr>
            <p:ph type="body" sz="quarter" idx="28"/>
          </p:nvPr>
        </p:nvSpPr>
        <p:spPr>
          <a:xfrm>
            <a:off x="6258436"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E5A6C32E-21F1-4E4A-B156-708DFAA72E72}"/>
              </a:ext>
            </a:extLst>
          </p:cNvPr>
          <p:cNvSpPr>
            <a:spLocks noGrp="1"/>
          </p:cNvSpPr>
          <p:nvPr>
            <p:ph type="pic" sz="quarter" idx="29"/>
          </p:nvPr>
        </p:nvSpPr>
        <p:spPr>
          <a:xfrm>
            <a:off x="8202125" y="1514475"/>
            <a:ext cx="1612800" cy="12888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0FC744C3-78C7-4F6E-B33E-80156938A461}"/>
              </a:ext>
            </a:extLst>
          </p:cNvPr>
          <p:cNvSpPr>
            <a:spLocks noGrp="1"/>
          </p:cNvSpPr>
          <p:nvPr>
            <p:ph type="body" sz="quarter" idx="30"/>
          </p:nvPr>
        </p:nvSpPr>
        <p:spPr>
          <a:xfrm>
            <a:off x="8202125"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57E6FD03-956E-41CA-91AD-54E914837570}"/>
              </a:ext>
            </a:extLst>
          </p:cNvPr>
          <p:cNvSpPr>
            <a:spLocks noGrp="1"/>
          </p:cNvSpPr>
          <p:nvPr>
            <p:ph type="pic" sz="quarter" idx="31"/>
          </p:nvPr>
        </p:nvSpPr>
        <p:spPr>
          <a:xfrm>
            <a:off x="8202125" y="3668400"/>
            <a:ext cx="1612800" cy="12888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5C7B36A6-3653-4AB3-8A0C-20397505821E}"/>
              </a:ext>
            </a:extLst>
          </p:cNvPr>
          <p:cNvSpPr>
            <a:spLocks noGrp="1"/>
          </p:cNvSpPr>
          <p:nvPr>
            <p:ph type="body" sz="quarter" idx="32"/>
          </p:nvPr>
        </p:nvSpPr>
        <p:spPr>
          <a:xfrm>
            <a:off x="8202125"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6" name="Picture Placeholder 6">
            <a:extLst>
              <a:ext uri="{FF2B5EF4-FFF2-40B4-BE49-F238E27FC236}">
                <a16:creationId xmlns:a16="http://schemas.microsoft.com/office/drawing/2014/main" id="{671248F5-1A5B-4A76-B819-F5E079F1C6D2}"/>
              </a:ext>
            </a:extLst>
          </p:cNvPr>
          <p:cNvSpPr>
            <a:spLocks noGrp="1"/>
          </p:cNvSpPr>
          <p:nvPr>
            <p:ph type="pic" sz="quarter" idx="33"/>
          </p:nvPr>
        </p:nvSpPr>
        <p:spPr>
          <a:xfrm>
            <a:off x="10145814" y="1514475"/>
            <a:ext cx="1612800" cy="1288800"/>
          </a:xfrm>
          <a:solidFill>
            <a:schemeClr val="bg1">
              <a:lumMod val="85000"/>
            </a:schemeClr>
          </a:solidFill>
        </p:spPr>
        <p:txBody>
          <a:bodyPr/>
          <a:lstStyle/>
          <a:p>
            <a:r>
              <a:rPr lang="en-US"/>
              <a:t>Click icon to add picture</a:t>
            </a:r>
            <a:endParaRPr lang="en-GB"/>
          </a:p>
        </p:txBody>
      </p:sp>
      <p:sp>
        <p:nvSpPr>
          <p:cNvPr id="27" name="Text Placeholder 8">
            <a:extLst>
              <a:ext uri="{FF2B5EF4-FFF2-40B4-BE49-F238E27FC236}">
                <a16:creationId xmlns:a16="http://schemas.microsoft.com/office/drawing/2014/main" id="{492CBBE9-6908-46B4-AFCD-D29AA1CFBF3A}"/>
              </a:ext>
            </a:extLst>
          </p:cNvPr>
          <p:cNvSpPr>
            <a:spLocks noGrp="1"/>
          </p:cNvSpPr>
          <p:nvPr>
            <p:ph type="body" sz="quarter" idx="34"/>
          </p:nvPr>
        </p:nvSpPr>
        <p:spPr>
          <a:xfrm>
            <a:off x="10145814"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8" name="Picture Placeholder 6">
            <a:extLst>
              <a:ext uri="{FF2B5EF4-FFF2-40B4-BE49-F238E27FC236}">
                <a16:creationId xmlns:a16="http://schemas.microsoft.com/office/drawing/2014/main" id="{9E29436D-FE8A-42DC-9C22-9240AC56DDED}"/>
              </a:ext>
            </a:extLst>
          </p:cNvPr>
          <p:cNvSpPr>
            <a:spLocks noGrp="1"/>
          </p:cNvSpPr>
          <p:nvPr>
            <p:ph type="pic" sz="quarter" idx="35"/>
          </p:nvPr>
        </p:nvSpPr>
        <p:spPr>
          <a:xfrm>
            <a:off x="10145814" y="3668400"/>
            <a:ext cx="1612800" cy="1288800"/>
          </a:xfrm>
          <a:solidFill>
            <a:schemeClr val="bg1">
              <a:lumMod val="85000"/>
            </a:schemeClr>
          </a:solidFill>
        </p:spPr>
        <p:txBody>
          <a:bodyPr/>
          <a:lstStyle/>
          <a:p>
            <a:r>
              <a:rPr lang="en-US"/>
              <a:t>Click icon to add picture</a:t>
            </a:r>
            <a:endParaRPr lang="en-GB"/>
          </a:p>
        </p:txBody>
      </p:sp>
      <p:sp>
        <p:nvSpPr>
          <p:cNvPr id="29" name="Text Placeholder 8">
            <a:extLst>
              <a:ext uri="{FF2B5EF4-FFF2-40B4-BE49-F238E27FC236}">
                <a16:creationId xmlns:a16="http://schemas.microsoft.com/office/drawing/2014/main" id="{5623E0BD-01E3-4130-BF8F-FAAA868C1E67}"/>
              </a:ext>
            </a:extLst>
          </p:cNvPr>
          <p:cNvSpPr>
            <a:spLocks noGrp="1"/>
          </p:cNvSpPr>
          <p:nvPr>
            <p:ph type="body" sz="quarter" idx="36"/>
          </p:nvPr>
        </p:nvSpPr>
        <p:spPr>
          <a:xfrm>
            <a:off x="10145814"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30" name="Text Placeholder 7">
            <a:extLst>
              <a:ext uri="{FF2B5EF4-FFF2-40B4-BE49-F238E27FC236}">
                <a16:creationId xmlns:a16="http://schemas.microsoft.com/office/drawing/2014/main" id="{C1247C82-4458-4FEC-83CB-DA15577F925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089033457"/>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Blee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1" y="3509978"/>
            <a:ext cx="5664200" cy="890225"/>
          </a:xfrm>
        </p:spPr>
        <p:txBody>
          <a:bodyPr anchor="t"/>
          <a:lstStyle>
            <a:lvl1pPr algn="l">
              <a:defRPr sz="42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941178"/>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D09B86CA-8FDA-4985-BB0C-C8D293F97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500245962"/>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ase Study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2FA27-82E1-4D99-B448-FD05ABEB21D1}"/>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097674"/>
            <a:ext cx="3696855" cy="876292"/>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671512"/>
            <a:ext cx="3696855" cy="414000"/>
          </a:xfrm>
        </p:spPr>
        <p:txBody>
          <a:bodyPr anchor="t"/>
          <a:lstStyle>
            <a:lvl1pPr>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9" name="Picture Placeholder 6">
            <a:extLst>
              <a:ext uri="{FF2B5EF4-FFF2-40B4-BE49-F238E27FC236}">
                <a16:creationId xmlns:a16="http://schemas.microsoft.com/office/drawing/2014/main" id="{A0955685-CE2A-46D8-A7FC-BCA1BEAFA008}"/>
              </a:ext>
            </a:extLst>
          </p:cNvPr>
          <p:cNvSpPr>
            <a:spLocks noGrp="1"/>
          </p:cNvSpPr>
          <p:nvPr>
            <p:ph type="pic" sz="quarter" idx="19"/>
          </p:nvPr>
        </p:nvSpPr>
        <p:spPr>
          <a:xfrm>
            <a:off x="4447013" y="671512"/>
            <a:ext cx="7311600" cy="5380037"/>
          </a:xfrm>
          <a:solidFill>
            <a:schemeClr val="bg1">
              <a:lumMod val="85000"/>
            </a:schemeClr>
          </a:solidFill>
        </p:spPr>
        <p:txBody>
          <a:bodyPr/>
          <a:lstStyle/>
          <a:p>
            <a:r>
              <a:rPr lang="en-US"/>
              <a:t>Click icon to add picture</a:t>
            </a:r>
            <a:endParaRPr lang="en-GB"/>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1991936"/>
            <a:ext cx="3696855" cy="4059613"/>
          </a:xfrm>
        </p:spPr>
        <p:txBody>
          <a:bodyPr anchor="t"/>
          <a:lstStyle>
            <a:lvl1pPr>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2374B579-2A4D-42BF-A381-24496613B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10" name="Text Placeholder 7">
            <a:extLst>
              <a:ext uri="{FF2B5EF4-FFF2-40B4-BE49-F238E27FC236}">
                <a16:creationId xmlns:a16="http://schemas.microsoft.com/office/drawing/2014/main" id="{B42AD367-D63D-40BC-8762-DCB27C6DB596}"/>
              </a:ext>
            </a:extLst>
          </p:cNvPr>
          <p:cNvSpPr>
            <a:spLocks noGrp="1"/>
          </p:cNvSpPr>
          <p:nvPr>
            <p:ph type="body" sz="quarter" idx="20" hasCustomPrompt="1"/>
          </p:nvPr>
        </p:nvSpPr>
        <p:spPr>
          <a:xfrm>
            <a:off x="431800" y="230188"/>
            <a:ext cx="10987088" cy="293687"/>
          </a:xfrm>
        </p:spPr>
        <p:txBody>
          <a:bodyPr anchor="b"/>
          <a:lstStyle>
            <a:lvl1pPr>
              <a:defRPr sz="1000" cap="all" baseline="0">
                <a:solidFill>
                  <a:schemeClr val="bg1"/>
                </a:solidFill>
              </a:defRPr>
            </a:lvl1pPr>
          </a:lstStyle>
          <a:p>
            <a:pPr lvl="0"/>
            <a:r>
              <a:rPr lang="en-US" dirty="0"/>
              <a:t>Optional Caption</a:t>
            </a:r>
            <a:endParaRPr lang="en-GB" dirty="0"/>
          </a:p>
        </p:txBody>
      </p:sp>
    </p:spTree>
    <p:extLst>
      <p:ext uri="{BB962C8B-B14F-4D97-AF65-F5344CB8AC3E}">
        <p14:creationId xmlns:p14="http://schemas.microsoft.com/office/powerpoint/2010/main" val="3221583241"/>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Image">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6E41FD-449F-49EB-8217-FF2FF3B7522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74000">
                <a:schemeClr val="accent6">
                  <a:lumMod val="90000"/>
                  <a:alpha val="0"/>
                </a:schemeClr>
              </a:gs>
              <a:gs pos="83000">
                <a:schemeClr val="tx2">
                  <a:alpha val="56000"/>
                </a:schemeClr>
              </a:gs>
              <a:gs pos="100000">
                <a:schemeClr val="tx1">
                  <a:alpha val="5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514474"/>
            <a:ext cx="3696855" cy="1664325"/>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1047600"/>
            <a:ext cx="3696855" cy="414000"/>
          </a:xfrm>
        </p:spPr>
        <p:txBody>
          <a:bodyPr anchor="b"/>
          <a:lstStyle>
            <a:lvl1pPr>
              <a:defRPr sz="1200" b="1"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3178800"/>
            <a:ext cx="3696855" cy="2872750"/>
          </a:xfrm>
        </p:spPr>
        <p:txBody>
          <a:bodyPr anchor="t"/>
          <a:lstStyle>
            <a:lvl1pPr>
              <a:defRPr sz="10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445604990"/>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799" y="811213"/>
            <a:ext cx="4032199" cy="3888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4463999" y="671512"/>
            <a:ext cx="7294613"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55E60A9B-27FA-4474-915B-4596239C77BF}"/>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27AF9AE3-8453-4076-B87A-F17E176B2CE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2103432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5"/>
          </a:xfrm>
          <a:prstGeom prst="rect">
            <a:avLst/>
          </a:prstGeom>
        </p:spPr>
      </p:pic>
    </p:spTree>
    <p:extLst>
      <p:ext uri="{BB962C8B-B14F-4D97-AF65-F5344CB8AC3E}">
        <p14:creationId xmlns:p14="http://schemas.microsoft.com/office/powerpoint/2010/main" val="3885583864"/>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1514475"/>
            <a:ext cx="2866814" cy="2624400"/>
          </a:xfrm>
          <a:solidFill>
            <a:schemeClr val="tx2"/>
          </a:solidFill>
        </p:spPr>
        <p:txBody>
          <a:bodyPr lIns="360000" tIns="324000" rIns="360000" bIns="32400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245251703"/>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ase Study Full Image">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
        <p:nvSpPr>
          <p:cNvPr id="9" name="Content Placeholder 2">
            <a:extLst>
              <a:ext uri="{FF2B5EF4-FFF2-40B4-BE49-F238E27FC236}">
                <a16:creationId xmlns:a16="http://schemas.microsoft.com/office/drawing/2014/main" id="{BB92E7C0-978B-4758-8AD6-7CAFE281C8F0}"/>
              </a:ext>
            </a:extLst>
          </p:cNvPr>
          <p:cNvSpPr>
            <a:spLocks noGrp="1"/>
          </p:cNvSpPr>
          <p:nvPr>
            <p:ph idx="1"/>
          </p:nvPr>
        </p:nvSpPr>
        <p:spPr>
          <a:xfrm>
            <a:off x="431800" y="745200"/>
            <a:ext cx="2866814" cy="19296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EAB2F5E5-B3F8-4E55-A05E-6EB3E0CFBEED}"/>
              </a:ext>
            </a:extLst>
          </p:cNvPr>
          <p:cNvSpPr>
            <a:spLocks noGrp="1"/>
          </p:cNvSpPr>
          <p:nvPr>
            <p:ph idx="10"/>
          </p:nvPr>
        </p:nvSpPr>
        <p:spPr>
          <a:xfrm>
            <a:off x="431800" y="2786400"/>
            <a:ext cx="2866814" cy="3538906"/>
          </a:xfrm>
          <a:solidFill>
            <a:schemeClr val="tx2">
              <a:alpha val="10000"/>
            </a:schemeClr>
          </a:solidFill>
          <a:ln w="12700">
            <a:solidFill>
              <a:schemeClr val="bg1"/>
            </a:solidFill>
          </a:ln>
        </p:spPr>
        <p:txBody>
          <a:bodyPr lIns="360000" tIns="324000" rIns="360000" bIns="324000"/>
          <a:lstStyle>
            <a:lvl1pPr>
              <a:defRPr sz="1000" i="1">
                <a:solidFill>
                  <a:schemeClr val="bg1"/>
                </a:solidFill>
              </a:defRPr>
            </a:lvl1pPr>
            <a:lvl2pPr>
              <a:defRPr sz="1000" cap="all" baseline="0">
                <a:solidFill>
                  <a:schemeClr val="bg1"/>
                </a:solidFill>
                <a:latin typeface="+mn-lt"/>
                <a:ea typeface="Open Sans" panose="020B0606030504020204" pitchFamily="34" charset="0"/>
                <a:cs typeface="Open Sans" panose="020B0606030504020204" pitchFamily="34" charset="0"/>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8286298"/>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746491"/>
            <a:ext cx="2866810" cy="4996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092737554"/>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2" y="468000"/>
            <a:ext cx="8893387" cy="55836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Content Placeholder 2">
            <a:extLst>
              <a:ext uri="{FF2B5EF4-FFF2-40B4-BE49-F238E27FC236}">
                <a16:creationId xmlns:a16="http://schemas.microsoft.com/office/drawing/2014/main" id="{A96C4077-59E5-4359-A478-0F8AF1AB86CB}"/>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7620146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558355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5583550"/>
          </a:xfrm>
          <a:solidFill>
            <a:schemeClr val="bg1">
              <a:lumMod val="85000"/>
            </a:schemeClr>
          </a:solidFill>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3924EF7D-0FEB-47CB-8F2B-122171054E54}"/>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95171394"/>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ase Study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27000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2700000"/>
          </a:xfrm>
          <a:solidFill>
            <a:schemeClr val="bg1">
              <a:lumMod val="85000"/>
            </a:schemeClr>
          </a:solidFill>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86E926E2-1BC7-4306-AEF1-235A2822691E}"/>
              </a:ext>
            </a:extLst>
          </p:cNvPr>
          <p:cNvSpPr>
            <a:spLocks noGrp="1"/>
          </p:cNvSpPr>
          <p:nvPr>
            <p:ph type="pic" sz="quarter" idx="16"/>
          </p:nvPr>
        </p:nvSpPr>
        <p:spPr>
          <a:xfrm>
            <a:off x="3298610" y="3351600"/>
            <a:ext cx="4327200" cy="2700000"/>
          </a:xfrm>
          <a:solidFill>
            <a:schemeClr val="bg1">
              <a:lumMod val="85000"/>
            </a:schemeClr>
          </a:solidFill>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A30A33A2-DE89-4D4C-BC63-8C828E0D2CB6}"/>
              </a:ext>
            </a:extLst>
          </p:cNvPr>
          <p:cNvSpPr>
            <a:spLocks noGrp="1"/>
          </p:cNvSpPr>
          <p:nvPr>
            <p:ph type="pic" sz="quarter" idx="17"/>
          </p:nvPr>
        </p:nvSpPr>
        <p:spPr>
          <a:xfrm>
            <a:off x="7864797" y="3351600"/>
            <a:ext cx="4327200" cy="2700000"/>
          </a:xfrm>
          <a:solidFill>
            <a:schemeClr val="bg1">
              <a:lumMod val="85000"/>
            </a:schemeClr>
          </a:solidFill>
        </p:spPr>
        <p:txBody>
          <a:bodyPr/>
          <a:lstStyle/>
          <a:p>
            <a:r>
              <a:rPr lang="en-US"/>
              <a:t>Click icon to add picture</a:t>
            </a:r>
            <a:endParaRPr lang="en-GB"/>
          </a:p>
        </p:txBody>
      </p:sp>
      <p:sp>
        <p:nvSpPr>
          <p:cNvPr id="15" name="Content Placeholder 2">
            <a:extLst>
              <a:ext uri="{FF2B5EF4-FFF2-40B4-BE49-F238E27FC236}">
                <a16:creationId xmlns:a16="http://schemas.microsoft.com/office/drawing/2014/main" id="{B3DB6EE8-970E-4FAB-AC38-8090ED230A18}"/>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5248152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ase Study Five 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6" name="Rectangle 5">
            <a:extLst>
              <a:ext uri="{FF2B5EF4-FFF2-40B4-BE49-F238E27FC236}">
                <a16:creationId xmlns:a16="http://schemas.microsoft.com/office/drawing/2014/main" id="{4F037723-4DD5-4286-84B2-F5D1B5071291}"/>
              </a:ext>
            </a:extLst>
          </p:cNvPr>
          <p:cNvSpPr/>
          <p:nvPr userDrawn="1"/>
        </p:nvSpPr>
        <p:spPr>
          <a:xfrm>
            <a:off x="431800" y="944604"/>
            <a:ext cx="11760200" cy="5913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US" sz="1200" dirty="0">
              <a:solidFill>
                <a:schemeClr val="bg1"/>
              </a:solidFill>
            </a:endParaRPr>
          </a:p>
        </p:txBody>
      </p:sp>
      <p:pic>
        <p:nvPicPr>
          <p:cNvPr id="7" name="Picture 6">
            <a:extLst>
              <a:ext uri="{FF2B5EF4-FFF2-40B4-BE49-F238E27FC236}">
                <a16:creationId xmlns:a16="http://schemas.microsoft.com/office/drawing/2014/main" id="{40338974-F318-4488-B74E-2E001E5D0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103" y="6477706"/>
            <a:ext cx="1269910" cy="181856"/>
          </a:xfrm>
          <a:prstGeom prst="rect">
            <a:avLst/>
          </a:prstGeom>
        </p:spPr>
      </p:pic>
      <p:sp>
        <p:nvSpPr>
          <p:cNvPr id="18" name="Content Placeholder 17">
            <a:extLst>
              <a:ext uri="{FF2B5EF4-FFF2-40B4-BE49-F238E27FC236}">
                <a16:creationId xmlns:a16="http://schemas.microsoft.com/office/drawing/2014/main" id="{D41313AC-8D0F-4EE7-99DE-F00F47CE678A}"/>
              </a:ext>
            </a:extLst>
          </p:cNvPr>
          <p:cNvSpPr>
            <a:spLocks noGrp="1"/>
          </p:cNvSpPr>
          <p:nvPr>
            <p:ph sz="quarter" idx="15"/>
          </p:nvPr>
        </p:nvSpPr>
        <p:spPr>
          <a:xfrm>
            <a:off x="33516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0561052-6359-4DA3-9B59-530F1A342FC5}"/>
              </a:ext>
            </a:extLst>
          </p:cNvPr>
          <p:cNvSpPr>
            <a:spLocks noGrp="1"/>
          </p:cNvSpPr>
          <p:nvPr>
            <p:ph sz="quarter" idx="16"/>
          </p:nvPr>
        </p:nvSpPr>
        <p:spPr>
          <a:xfrm>
            <a:off x="67068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3863A565-B865-4DF2-8B78-85D11A9C1A1F}"/>
              </a:ext>
            </a:extLst>
          </p:cNvPr>
          <p:cNvSpPr>
            <a:spLocks noGrp="1"/>
          </p:cNvSpPr>
          <p:nvPr>
            <p:ph sz="quarter" idx="17"/>
          </p:nvPr>
        </p:nvSpPr>
        <p:spPr>
          <a:xfrm>
            <a:off x="33516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474E6700-5437-416A-B404-591AF14DD78A}"/>
              </a:ext>
            </a:extLst>
          </p:cNvPr>
          <p:cNvSpPr>
            <a:spLocks noGrp="1"/>
          </p:cNvSpPr>
          <p:nvPr>
            <p:ph sz="quarter" idx="18"/>
          </p:nvPr>
        </p:nvSpPr>
        <p:spPr>
          <a:xfrm>
            <a:off x="67068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816F7061-FA82-46AB-B779-521B73559AEC}"/>
              </a:ext>
            </a:extLst>
          </p:cNvPr>
          <p:cNvSpPr>
            <a:spLocks noGrp="1"/>
          </p:cNvSpPr>
          <p:nvPr>
            <p:ph sz="quarter" idx="19"/>
          </p:nvPr>
        </p:nvSpPr>
        <p:spPr>
          <a:xfrm>
            <a:off x="3351600" y="4795200"/>
            <a:ext cx="6289200" cy="1537200"/>
          </a:xfrm>
          <a:solidFill>
            <a:schemeClr val="tx2"/>
          </a:solidFill>
        </p:spPr>
        <p:txBody>
          <a:bodyPr lIns="396000" tIns="396000" rIns="396000" bIns="396000" anchor="t"/>
          <a:lstStyle>
            <a:lvl1pPr algn="l">
              <a:defRPr sz="1000">
                <a:solidFill>
                  <a:schemeClr val="bg1"/>
                </a:solidFill>
                <a:latin typeface="+mn-lt"/>
              </a:defRPr>
            </a:lvl1pPr>
            <a:lvl2pPr algn="l">
              <a:defRPr sz="1000" b="1" cap="all" baseline="0">
                <a:solidFill>
                  <a:schemeClr val="bg1"/>
                </a:solidFill>
                <a:latin typeface="+mn-lt"/>
                <a:ea typeface="Open Sans" panose="020B0606030504020204" pitchFamily="34" charset="0"/>
                <a:cs typeface="Open Sans" panose="020B0606030504020204" pitchFamily="34" charset="0"/>
              </a:defRPr>
            </a:lvl2pPr>
          </a:lstStyle>
          <a:p>
            <a:pPr lvl="0"/>
            <a:r>
              <a:rPr lang="en-US"/>
              <a:t>Click to edit Master text styles</a:t>
            </a:r>
          </a:p>
          <a:p>
            <a:pPr lvl="1"/>
            <a:r>
              <a:rPr lang="en-US"/>
              <a:t>Second level</a:t>
            </a:r>
          </a:p>
        </p:txBody>
      </p:sp>
      <p:sp>
        <p:nvSpPr>
          <p:cNvPr id="16" name="Text Placeholder 23">
            <a:extLst>
              <a:ext uri="{FF2B5EF4-FFF2-40B4-BE49-F238E27FC236}">
                <a16:creationId xmlns:a16="http://schemas.microsoft.com/office/drawing/2014/main" id="{908E007E-7D46-42F0-9F88-E7A52C92C088}"/>
              </a:ext>
            </a:extLst>
          </p:cNvPr>
          <p:cNvSpPr>
            <a:spLocks noGrp="1"/>
          </p:cNvSpPr>
          <p:nvPr>
            <p:ph type="body" sz="quarter" idx="20"/>
          </p:nvPr>
        </p:nvSpPr>
        <p:spPr>
          <a:xfrm>
            <a:off x="10162799" y="2628000"/>
            <a:ext cx="1713600" cy="3346468"/>
          </a:xfrm>
        </p:spPr>
        <p:txBody>
          <a:bodyPr/>
          <a:lstStyle>
            <a:lvl1pPr>
              <a:defRPr b="1">
                <a:latin typeface="+mj-lt"/>
              </a:defRPr>
            </a:lvl1pPr>
            <a:lvl2pPr marL="108000" indent="-108000">
              <a:spcAft>
                <a:spcPts val="1400"/>
              </a:spcAft>
              <a:buFont typeface="Open Sans Light" panose="020B0306030504020204" pitchFamily="34" charset="0"/>
              <a:buChar char="+"/>
              <a:defRPr sz="800" b="0" cap="all" baseline="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09473585"/>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9905704B-270C-4B05-B20A-7E0F32187B2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72567193"/>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2">
    <p:bg>
      <p:bgPr>
        <a:solidFill>
          <a:schemeClr val="bg1">
            <a:lumMod val="95000"/>
          </a:schemeClr>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53AA9011-9D35-4CAC-9940-B4B2AA6801C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2919297"/>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4"/>
            <a:ext cx="11326813"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5999"/>
            <a:ext cx="5664200" cy="435551"/>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D4253F6E-B07F-4EC7-B520-248C8283B06A}"/>
              </a:ext>
            </a:extLst>
          </p:cNvPr>
          <p:cNvSpPr>
            <a:spLocks noGrp="1"/>
          </p:cNvSpPr>
          <p:nvPr>
            <p:ph type="dt" sz="half" idx="16"/>
          </p:nvPr>
        </p:nvSpPr>
        <p:spPr/>
        <p:txBody>
          <a:bodyPr/>
          <a:lstStyle/>
          <a:p>
            <a:endParaRPr lang="en-GB" dirty="0"/>
          </a:p>
        </p:txBody>
      </p:sp>
      <p:sp>
        <p:nvSpPr>
          <p:cNvPr id="4" name="Footer Placeholder 3">
            <a:extLst>
              <a:ext uri="{FF2B5EF4-FFF2-40B4-BE49-F238E27FC236}">
                <a16:creationId xmlns:a16="http://schemas.microsoft.com/office/drawing/2014/main" id="{9BD3277B-1091-4918-ACC9-BDB59F9B9573}"/>
              </a:ext>
            </a:extLst>
          </p:cNvPr>
          <p:cNvSpPr>
            <a:spLocks noGrp="1"/>
          </p:cNvSpPr>
          <p:nvPr>
            <p:ph type="ftr" sz="quarter" idx="17"/>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900EC0D9-1364-418E-9620-62E4E111112D}"/>
              </a:ext>
            </a:extLst>
          </p:cNvPr>
          <p:cNvSpPr>
            <a:spLocks noGrp="1"/>
          </p:cNvSpPr>
          <p:nvPr>
            <p:ph type="sldNum" sz="quarter" idx="18"/>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3875ADA1-3225-4144-BBB3-8877BCDFFE4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1130780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accent3"/>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8257731"/>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270613" y="1514474"/>
            <a:ext cx="7488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270613" y="5616000"/>
            <a:ext cx="7488000" cy="434385"/>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849FE0C6-C294-4098-8A2F-F43A094F1029}"/>
              </a:ext>
            </a:extLst>
          </p:cNvPr>
          <p:cNvSpPr>
            <a:spLocks noGrp="1"/>
          </p:cNvSpPr>
          <p:nvPr>
            <p:ph type="body" sz="quarter" idx="15"/>
          </p:nvPr>
        </p:nvSpPr>
        <p:spPr>
          <a:xfrm>
            <a:off x="431799" y="1514475"/>
            <a:ext cx="3600000" cy="453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B6F8427C-6A71-4514-8748-2A2B47A80C0D}"/>
              </a:ext>
            </a:extLst>
          </p:cNvPr>
          <p:cNvSpPr>
            <a:spLocks noGrp="1"/>
          </p:cNvSpPr>
          <p:nvPr>
            <p:ph type="dt" sz="half" idx="17"/>
          </p:nvPr>
        </p:nvSpPr>
        <p:spPr/>
        <p:txBody>
          <a:bodyPr/>
          <a:lstStyle/>
          <a:p>
            <a:endParaRPr lang="en-GB" dirty="0"/>
          </a:p>
        </p:txBody>
      </p:sp>
      <p:sp>
        <p:nvSpPr>
          <p:cNvPr id="5" name="Footer Placeholder 4">
            <a:extLst>
              <a:ext uri="{FF2B5EF4-FFF2-40B4-BE49-F238E27FC236}">
                <a16:creationId xmlns:a16="http://schemas.microsoft.com/office/drawing/2014/main" id="{EFE45BF1-B8D7-4289-87C2-966BA9AF8C86}"/>
              </a:ext>
            </a:extLst>
          </p:cNvPr>
          <p:cNvSpPr>
            <a:spLocks noGrp="1"/>
          </p:cNvSpPr>
          <p:nvPr>
            <p:ph type="ftr" sz="quarter" idx="18"/>
          </p:nvPr>
        </p:nvSpPr>
        <p:spPr/>
        <p:txBody>
          <a:bodyPr/>
          <a:lstStyle/>
          <a:p>
            <a:r>
              <a:rPr lang="en-US" dirty="0"/>
              <a:t>South Copeland Resident Research November 2023</a:t>
            </a:r>
            <a:endParaRPr lang="en-GB" dirty="0"/>
          </a:p>
        </p:txBody>
      </p:sp>
      <p:sp>
        <p:nvSpPr>
          <p:cNvPr id="8" name="Slide Number Placeholder 7">
            <a:extLst>
              <a:ext uri="{FF2B5EF4-FFF2-40B4-BE49-F238E27FC236}">
                <a16:creationId xmlns:a16="http://schemas.microsoft.com/office/drawing/2014/main" id="{104F3C6D-F884-4358-A797-52E6B1C93D1F}"/>
              </a:ext>
            </a:extLst>
          </p:cNvPr>
          <p:cNvSpPr>
            <a:spLocks noGrp="1"/>
          </p:cNvSpPr>
          <p:nvPr>
            <p:ph type="sldNum" sz="quarter" idx="19"/>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69EB9464-DD71-42FF-89CD-4F02148A3B6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12755954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CF41-754F-4129-A609-036612757B06}"/>
              </a:ext>
            </a:extLst>
          </p:cNvPr>
          <p:cNvSpPr>
            <a:spLocks noGrp="1"/>
          </p:cNvSpPr>
          <p:nvPr>
            <p:ph type="title"/>
          </p:nvPr>
        </p:nvSpPr>
        <p:spPr/>
        <p:txBody>
          <a:bodyPr/>
          <a:lstStyle/>
          <a:p>
            <a:r>
              <a:rPr lang="en-US"/>
              <a:t>Click to edit Master title style</a:t>
            </a:r>
            <a:endParaRPr lang="en-GB"/>
          </a:p>
        </p:txBody>
      </p:sp>
      <p:sp>
        <p:nvSpPr>
          <p:cNvPr id="6" name="Content Placeholder 6">
            <a:extLst>
              <a:ext uri="{FF2B5EF4-FFF2-40B4-BE49-F238E27FC236}">
                <a16:creationId xmlns:a16="http://schemas.microsoft.com/office/drawing/2014/main" id="{97093FBB-5587-4244-90E2-C2CF7B2BD057}"/>
              </a:ext>
            </a:extLst>
          </p:cNvPr>
          <p:cNvSpPr>
            <a:spLocks noGrp="1"/>
          </p:cNvSpPr>
          <p:nvPr>
            <p:ph sz="quarter" idx="13"/>
          </p:nvPr>
        </p:nvSpPr>
        <p:spPr>
          <a:xfrm>
            <a:off x="431800" y="1514474"/>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DA51480F-FBD8-4F18-A65E-2B4A6B9A5384}"/>
              </a:ext>
            </a:extLst>
          </p:cNvPr>
          <p:cNvSpPr>
            <a:spLocks noGrp="1"/>
          </p:cNvSpPr>
          <p:nvPr>
            <p:ph type="body" sz="quarter" idx="14"/>
          </p:nvPr>
        </p:nvSpPr>
        <p:spPr>
          <a:xfrm>
            <a:off x="431800"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78821F46-986C-4B24-A365-1B6CFEE5ADC8}"/>
              </a:ext>
            </a:extLst>
          </p:cNvPr>
          <p:cNvSpPr>
            <a:spLocks noGrp="1"/>
          </p:cNvSpPr>
          <p:nvPr>
            <p:ph sz="quarter" idx="15"/>
          </p:nvPr>
        </p:nvSpPr>
        <p:spPr>
          <a:xfrm>
            <a:off x="6182213" y="1514475"/>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548037CA-B4AD-4014-82AB-11016717969E}"/>
              </a:ext>
            </a:extLst>
          </p:cNvPr>
          <p:cNvSpPr>
            <a:spLocks noGrp="1"/>
          </p:cNvSpPr>
          <p:nvPr>
            <p:ph type="body" sz="quarter" idx="16"/>
          </p:nvPr>
        </p:nvSpPr>
        <p:spPr>
          <a:xfrm>
            <a:off x="6182213"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C5703E7-A316-47E0-9D34-91BC8EB5C53A}"/>
              </a:ext>
            </a:extLst>
          </p:cNvPr>
          <p:cNvSpPr>
            <a:spLocks noGrp="1"/>
          </p:cNvSpPr>
          <p:nvPr>
            <p:ph type="dt" sz="half" idx="18"/>
          </p:nvPr>
        </p:nvSpPr>
        <p:spPr/>
        <p:txBody>
          <a:bodyPr/>
          <a:lstStyle/>
          <a:p>
            <a:endParaRPr lang="en-GB" dirty="0"/>
          </a:p>
        </p:txBody>
      </p:sp>
      <p:sp>
        <p:nvSpPr>
          <p:cNvPr id="4" name="Footer Placeholder 3">
            <a:extLst>
              <a:ext uri="{FF2B5EF4-FFF2-40B4-BE49-F238E27FC236}">
                <a16:creationId xmlns:a16="http://schemas.microsoft.com/office/drawing/2014/main" id="{51F5E315-4677-45BE-9C54-BC4C5CFBB14A}"/>
              </a:ext>
            </a:extLst>
          </p:cNvPr>
          <p:cNvSpPr>
            <a:spLocks noGrp="1"/>
          </p:cNvSpPr>
          <p:nvPr>
            <p:ph type="ftr" sz="quarter" idx="19"/>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03835063-69FA-4347-952C-1D57EDE4BEBB}"/>
              </a:ext>
            </a:extLst>
          </p:cNvPr>
          <p:cNvSpPr>
            <a:spLocks noGrp="1"/>
          </p:cNvSpPr>
          <p:nvPr>
            <p:ph type="sldNum" sz="quarter" idx="20"/>
          </p:nvPr>
        </p:nvSpPr>
        <p:spPr/>
        <p:txBody>
          <a:bodyPr/>
          <a:lstStyle/>
          <a:p>
            <a:fld id="{3BDE516C-3F92-4BBF-8982-23C2FBFA20B2}" type="slidenum">
              <a:rPr lang="en-GB" smtClean="0"/>
              <a:pPr/>
              <a:t>‹#›</a:t>
            </a:fld>
            <a:endParaRPr lang="en-GB" dirty="0"/>
          </a:p>
        </p:txBody>
      </p:sp>
      <p:sp>
        <p:nvSpPr>
          <p:cNvPr id="11" name="Text Placeholder 7">
            <a:extLst>
              <a:ext uri="{FF2B5EF4-FFF2-40B4-BE49-F238E27FC236}">
                <a16:creationId xmlns:a16="http://schemas.microsoft.com/office/drawing/2014/main" id="{3229C8C2-26C2-4B12-8712-AAC757DC7E2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455073635"/>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ree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3"/>
            <a:ext cx="3636000" cy="392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5" name="Content Placeholder 6">
            <a:extLst>
              <a:ext uri="{FF2B5EF4-FFF2-40B4-BE49-F238E27FC236}">
                <a16:creationId xmlns:a16="http://schemas.microsoft.com/office/drawing/2014/main" id="{BC2154F4-C32C-4B6E-8913-DAA4768D8363}"/>
              </a:ext>
            </a:extLst>
          </p:cNvPr>
          <p:cNvSpPr>
            <a:spLocks noGrp="1"/>
          </p:cNvSpPr>
          <p:nvPr>
            <p:ph sz="quarter" idx="15"/>
          </p:nvPr>
        </p:nvSpPr>
        <p:spPr>
          <a:xfrm>
            <a:off x="4261800" y="1514474"/>
            <a:ext cx="3636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5BB58131-8509-4E14-A455-9E4580DAF5C9}"/>
              </a:ext>
            </a:extLst>
          </p:cNvPr>
          <p:cNvSpPr>
            <a:spLocks noGrp="1"/>
          </p:cNvSpPr>
          <p:nvPr>
            <p:ph type="body" sz="quarter" idx="16"/>
          </p:nvPr>
        </p:nvSpPr>
        <p:spPr>
          <a:xfrm>
            <a:off x="426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B3EA41A2-474A-428B-98CD-CF16BD17358E}"/>
              </a:ext>
            </a:extLst>
          </p:cNvPr>
          <p:cNvSpPr>
            <a:spLocks noGrp="1"/>
          </p:cNvSpPr>
          <p:nvPr>
            <p:ph sz="quarter" idx="17"/>
          </p:nvPr>
        </p:nvSpPr>
        <p:spPr>
          <a:xfrm>
            <a:off x="8122613" y="1514474"/>
            <a:ext cx="3636000" cy="3923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4BC56DC9-49C8-4005-A98F-AACF82322C05}"/>
              </a:ext>
            </a:extLst>
          </p:cNvPr>
          <p:cNvSpPr>
            <a:spLocks noGrp="1"/>
          </p:cNvSpPr>
          <p:nvPr>
            <p:ph type="body" sz="quarter" idx="18"/>
          </p:nvPr>
        </p:nvSpPr>
        <p:spPr>
          <a:xfrm>
            <a:off x="8122613"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A73913D-C098-4120-808A-13408627AA7A}"/>
              </a:ext>
            </a:extLst>
          </p:cNvPr>
          <p:cNvSpPr>
            <a:spLocks noGrp="1"/>
          </p:cNvSpPr>
          <p:nvPr>
            <p:ph type="dt" sz="half" idx="20"/>
          </p:nvPr>
        </p:nvSpPr>
        <p:spPr/>
        <p:txBody>
          <a:bodyPr/>
          <a:lstStyle/>
          <a:p>
            <a:endParaRPr lang="en-GB" dirty="0"/>
          </a:p>
        </p:txBody>
      </p:sp>
      <p:sp>
        <p:nvSpPr>
          <p:cNvPr id="4" name="Footer Placeholder 3">
            <a:extLst>
              <a:ext uri="{FF2B5EF4-FFF2-40B4-BE49-F238E27FC236}">
                <a16:creationId xmlns:a16="http://schemas.microsoft.com/office/drawing/2014/main" id="{FDDD0F39-8CC2-44B8-99FF-28B016394904}"/>
              </a:ext>
            </a:extLst>
          </p:cNvPr>
          <p:cNvSpPr>
            <a:spLocks noGrp="1"/>
          </p:cNvSpPr>
          <p:nvPr>
            <p:ph type="ftr" sz="quarter" idx="21"/>
          </p:nvPr>
        </p:nvSpPr>
        <p:spPr/>
        <p:txBody>
          <a:bodyPr/>
          <a:lstStyle/>
          <a:p>
            <a:r>
              <a:rPr lang="en-US" dirty="0"/>
              <a:t>South Copeland Resident Research November 2023</a:t>
            </a:r>
            <a:endParaRPr lang="en-GB" dirty="0"/>
          </a:p>
        </p:txBody>
      </p:sp>
      <p:sp>
        <p:nvSpPr>
          <p:cNvPr id="12" name="Slide Number Placeholder 11">
            <a:extLst>
              <a:ext uri="{FF2B5EF4-FFF2-40B4-BE49-F238E27FC236}">
                <a16:creationId xmlns:a16="http://schemas.microsoft.com/office/drawing/2014/main" id="{B5D1DB57-BF80-4BFC-B636-2CAE4B966BD1}"/>
              </a:ext>
            </a:extLst>
          </p:cNvPr>
          <p:cNvSpPr>
            <a:spLocks noGrp="1"/>
          </p:cNvSpPr>
          <p:nvPr>
            <p:ph type="sldNum" sz="quarter" idx="22"/>
          </p:nvPr>
        </p:nvSpPr>
        <p:spPr/>
        <p:txBody>
          <a:bodyPr/>
          <a:lstStyle/>
          <a:p>
            <a:fld id="{3BDE516C-3F92-4BBF-8982-23C2FBFA20B2}" type="slidenum">
              <a:rPr lang="en-GB" smtClean="0"/>
              <a:pPr/>
              <a:t>‹#›</a:t>
            </a:fld>
            <a:endParaRPr lang="en-GB" dirty="0"/>
          </a:p>
        </p:txBody>
      </p:sp>
      <p:sp>
        <p:nvSpPr>
          <p:cNvPr id="13" name="Text Placeholder 7">
            <a:extLst>
              <a:ext uri="{FF2B5EF4-FFF2-40B4-BE49-F238E27FC236}">
                <a16:creationId xmlns:a16="http://schemas.microsoft.com/office/drawing/2014/main" id="{EFF53F01-EEC4-4066-81DB-EBB1AD7ECC0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62045389"/>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7994931E-D187-42BF-AD0F-DAB80C20A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411093501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40BC51B8-00FD-4992-AA48-E3A6BC609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1305198170"/>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7" name="Text Placeholder 7">
            <a:extLst>
              <a:ext uri="{FF2B5EF4-FFF2-40B4-BE49-F238E27FC236}">
                <a16:creationId xmlns:a16="http://schemas.microsoft.com/office/drawing/2014/main" id="{322AD875-22C3-4624-886A-E644A087110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121107709"/>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5" name="Text Placeholder 7">
            <a:extLst>
              <a:ext uri="{FF2B5EF4-FFF2-40B4-BE49-F238E27FC236}">
                <a16:creationId xmlns:a16="http://schemas.microsoft.com/office/drawing/2014/main" id="{ECECB7DD-56CB-4681-84C8-BF63E26D114A}"/>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72495070"/>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Blank No Li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cxnSp>
        <p:nvCxnSpPr>
          <p:cNvPr id="6" name="Straight Connector 5">
            <a:extLst>
              <a:ext uri="{FF2B5EF4-FFF2-40B4-BE49-F238E27FC236}">
                <a16:creationId xmlns:a16="http://schemas.microsoft.com/office/drawing/2014/main" id="{247B89D2-15E5-4E62-A5FB-A284E128A04E}"/>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66863-4ECC-4446-8474-31C9682DD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7" name="Text Placeholder 7">
            <a:extLst>
              <a:ext uri="{FF2B5EF4-FFF2-40B4-BE49-F238E27FC236}">
                <a16:creationId xmlns:a16="http://schemas.microsoft.com/office/drawing/2014/main" id="{07CE74CB-428F-4E84-85D5-6EA49504874E}"/>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663103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Second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37266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Tertiar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767719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ar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7870762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274056"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10" name="Text Placeholder 7">
            <a:extLst>
              <a:ext uri="{FF2B5EF4-FFF2-40B4-BE49-F238E27FC236}">
                <a16:creationId xmlns:a16="http://schemas.microsoft.com/office/drawing/2014/main" id="{FCA28A9E-15CE-4AAF-8F0B-E2FE49FC8EE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Title 1">
            <a:extLst>
              <a:ext uri="{FF2B5EF4-FFF2-40B4-BE49-F238E27FC236}">
                <a16:creationId xmlns:a16="http://schemas.microsoft.com/office/drawing/2014/main" id="{23B5C966-8E0F-4BAB-A5D1-85E4E42EF18B}"/>
              </a:ext>
            </a:extLst>
          </p:cNvPr>
          <p:cNvSpPr>
            <a:spLocks noGrp="1"/>
          </p:cNvSpPr>
          <p:nvPr>
            <p:ph type="title"/>
          </p:nvPr>
        </p:nvSpPr>
        <p:spPr/>
        <p:txBody>
          <a:body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5FD66AAE-DE69-4AF4-8D1B-308583BD6403}"/>
              </a:ext>
            </a:extLst>
          </p:cNvPr>
          <p:cNvSpPr>
            <a:spLocks noGrp="1"/>
          </p:cNvSpPr>
          <p:nvPr>
            <p:ph type="ftr" sz="quarter" idx="11"/>
          </p:nvPr>
        </p:nvSpPr>
        <p:spPr>
          <a:xfrm>
            <a:off x="895854" y="6175290"/>
            <a:ext cx="4680000" cy="331873"/>
          </a:xfrm>
        </p:spPr>
        <p:txBody>
          <a:bodyPr/>
          <a:lstStyle/>
          <a:p>
            <a:r>
              <a:rPr lang="en-US" dirty="0"/>
              <a:t>South Copeland Resident Research November 2023</a:t>
            </a:r>
            <a:endParaRPr lang="en-GB" dirty="0"/>
          </a:p>
        </p:txBody>
      </p:sp>
    </p:spTree>
    <p:extLst>
      <p:ext uri="{BB962C8B-B14F-4D97-AF65-F5344CB8AC3E}">
        <p14:creationId xmlns:p14="http://schemas.microsoft.com/office/powerpoint/2010/main" val="40565078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9"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6177599" y="1514476"/>
            <a:ext cx="5581013" cy="2043371"/>
          </a:xfrm>
          <a:ln>
            <a:solidFill>
              <a:schemeClr val="tx2"/>
            </a:solidFill>
          </a:ln>
        </p:spPr>
        <p:txBody>
          <a:bodyPr lIns="450000" tIns="338400" rIns="450000" bIns="3384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9117A9E4-0B84-49C2-A547-697287B7E7E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4416723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d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79812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B261E2B1-1039-42AE-9582-C51A5EBEC357}"/>
              </a:ext>
            </a:extLst>
          </p:cNvPr>
          <p:cNvSpPr>
            <a:spLocks noGrp="1"/>
          </p:cNvSpPr>
          <p:nvPr>
            <p:ph idx="13"/>
          </p:nvPr>
        </p:nvSpPr>
        <p:spPr>
          <a:xfrm>
            <a:off x="9065813" y="1514475"/>
            <a:ext cx="2692800" cy="2583097"/>
          </a:xfrm>
          <a:ln>
            <a:solidFill>
              <a:schemeClr val="tx2"/>
            </a:solidFill>
          </a:ln>
        </p:spPr>
        <p:txBody>
          <a:bodyPr lIns="291600" tIns="338400" rIns="291600" bIns="338400">
            <a:noAutofit/>
          </a:bodyPr>
          <a:lstStyle>
            <a:lvl1pPr>
              <a:defRPr sz="1200">
                <a:solidFill>
                  <a:schemeClr val="tx2"/>
                </a:solidFill>
              </a:defRPr>
            </a:lvl1pPr>
            <a:lvl2pPr>
              <a:defRPr sz="1200">
                <a:solidFill>
                  <a:schemeClr val="tx2"/>
                </a:solidFill>
              </a:defRPr>
            </a:lvl2pPr>
            <a:lvl3pPr>
              <a:lnSpc>
                <a:spcPct val="120000"/>
              </a:lnSpc>
              <a:defRPr sz="1200">
                <a:solidFill>
                  <a:schemeClr val="tx2"/>
                </a:solidFill>
              </a:defRPr>
            </a:lvl3pPr>
            <a:lvl4pPr>
              <a:lnSpc>
                <a:spcPct val="120000"/>
              </a:lnSpc>
              <a:defRPr sz="1200">
                <a:solidFill>
                  <a:schemeClr val="tx2"/>
                </a:solidFill>
              </a:defRPr>
            </a:lvl4pPr>
            <a:lvl5pPr>
              <a:lnSpc>
                <a:spcPct val="120000"/>
              </a:lnSpc>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8FEFC835-9AE4-40E9-9503-38600CDB8F6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Date Placeholder 1">
            <a:extLst>
              <a:ext uri="{FF2B5EF4-FFF2-40B4-BE49-F238E27FC236}">
                <a16:creationId xmlns:a16="http://schemas.microsoft.com/office/drawing/2014/main" id="{55F64349-49DA-4E11-BCA3-DD5434742384}"/>
              </a:ext>
            </a:extLst>
          </p:cNvPr>
          <p:cNvSpPr>
            <a:spLocks noGrp="1"/>
          </p:cNvSpPr>
          <p:nvPr>
            <p:ph type="dt" sz="half" idx="38"/>
          </p:nvPr>
        </p:nvSpPr>
        <p:spPr/>
        <p:txBody>
          <a:bodyPr/>
          <a:lstStyle/>
          <a:p>
            <a:endParaRPr lang="en-GB" dirty="0"/>
          </a:p>
        </p:txBody>
      </p:sp>
      <p:sp>
        <p:nvSpPr>
          <p:cNvPr id="10" name="Footer Placeholder 9">
            <a:extLst>
              <a:ext uri="{FF2B5EF4-FFF2-40B4-BE49-F238E27FC236}">
                <a16:creationId xmlns:a16="http://schemas.microsoft.com/office/drawing/2014/main" id="{D2B42DD7-8EB6-4431-B415-72726CC59064}"/>
              </a:ext>
            </a:extLst>
          </p:cNvPr>
          <p:cNvSpPr>
            <a:spLocks noGrp="1"/>
          </p:cNvSpPr>
          <p:nvPr>
            <p:ph type="ftr" sz="quarter" idx="39"/>
          </p:nvPr>
        </p:nvSpPr>
        <p:spPr/>
        <p:txBody>
          <a:bodyPr/>
          <a:lstStyle/>
          <a:p>
            <a:r>
              <a:rPr lang="en-US" dirty="0"/>
              <a:t>South Copeland Resident Research November 2023</a:t>
            </a:r>
            <a:endParaRPr lang="en-GB" dirty="0"/>
          </a:p>
        </p:txBody>
      </p:sp>
      <p:sp>
        <p:nvSpPr>
          <p:cNvPr id="11" name="Slide Number Placeholder 10">
            <a:extLst>
              <a:ext uri="{FF2B5EF4-FFF2-40B4-BE49-F238E27FC236}">
                <a16:creationId xmlns:a16="http://schemas.microsoft.com/office/drawing/2014/main" id="{8850867F-2B91-4204-8659-90DD0CD2822F}"/>
              </a:ext>
            </a:extLst>
          </p:cNvPr>
          <p:cNvSpPr>
            <a:spLocks noGrp="1"/>
          </p:cNvSpPr>
          <p:nvPr>
            <p:ph type="sldNum" sz="quarter" idx="40"/>
          </p:nvPr>
        </p:nvSpPr>
        <p:spPr/>
        <p:txBody>
          <a:bodyPr/>
          <a:lstStyle/>
          <a:p>
            <a:fld id="{3BDE516C-3F92-4BBF-8982-23C2FBFA20B2}" type="slidenum">
              <a:rPr lang="en-GB" smtClean="0"/>
              <a:pPr/>
              <a:t>‹#›</a:t>
            </a:fld>
            <a:endParaRPr lang="en-GB" dirty="0"/>
          </a:p>
        </p:txBody>
      </p:sp>
    </p:spTree>
    <p:extLst>
      <p:ext uri="{BB962C8B-B14F-4D97-AF65-F5344CB8AC3E}">
        <p14:creationId xmlns:p14="http://schemas.microsoft.com/office/powerpoint/2010/main" val="42323298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wo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3960000" cy="454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40E2197-BA1D-4C15-8A14-E6402EA8DBBE}"/>
              </a:ext>
            </a:extLst>
          </p:cNvPr>
          <p:cNvSpPr>
            <a:spLocks noGrp="1"/>
          </p:cNvSpPr>
          <p:nvPr>
            <p:ph idx="14"/>
          </p:nvPr>
        </p:nvSpPr>
        <p:spPr>
          <a:xfrm>
            <a:off x="4895998" y="1514475"/>
            <a:ext cx="3960001" cy="4537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BB14D2CC-FC79-41AD-BB7F-57110109ECF6}"/>
              </a:ext>
            </a:extLst>
          </p:cNvPr>
          <p:cNvSpPr>
            <a:spLocks noGrp="1"/>
          </p:cNvSpPr>
          <p:nvPr>
            <p:ph idx="13"/>
          </p:nvPr>
        </p:nvSpPr>
        <p:spPr>
          <a:xfrm>
            <a:off x="9151401" y="1514477"/>
            <a:ext cx="2617200" cy="3151734"/>
          </a:xfrm>
          <a:ln>
            <a:solidFill>
              <a:schemeClr val="tx2"/>
            </a:solid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25E6B72-5DD4-4FC1-9835-04DB9AB057E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05634152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Supporting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66096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8109802" y="1514476"/>
            <a:ext cx="3650400" cy="4522786"/>
          </a:xfrm>
          <a:solidFill>
            <a:schemeClr val="accent4"/>
          </a:solidFill>
          <a:ln>
            <a:no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80AB5483-D9FB-44AE-A8BD-BE73F3F7D8E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29003677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CA1-383E-486D-8F21-9D68441519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814C7-95FB-4569-B9BC-6EEA89D020F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F683768-288B-4291-8BB3-E2568AA3282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1B84D297-97B6-4C39-85D6-5C5EBC550FCE}"/>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6" name="Content Placeholder 2">
            <a:extLst>
              <a:ext uri="{FF2B5EF4-FFF2-40B4-BE49-F238E27FC236}">
                <a16:creationId xmlns:a16="http://schemas.microsoft.com/office/drawing/2014/main" id="{C7BDF06A-EB67-4318-A90C-12AA3723458F}"/>
              </a:ext>
            </a:extLst>
          </p:cNvPr>
          <p:cNvSpPr>
            <a:spLocks noGrp="1"/>
          </p:cNvSpPr>
          <p:nvPr>
            <p:ph idx="1"/>
          </p:nvPr>
        </p:nvSpPr>
        <p:spPr>
          <a:xfrm>
            <a:off x="431799"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896A52D3-0000-4022-8C99-BDD72887BEE6}"/>
              </a:ext>
            </a:extLst>
          </p:cNvPr>
          <p:cNvSpPr>
            <a:spLocks noGrp="1"/>
          </p:cNvSpPr>
          <p:nvPr>
            <p:ph idx="13"/>
          </p:nvPr>
        </p:nvSpPr>
        <p:spPr>
          <a:xfrm>
            <a:off x="4386000"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5F2AE41-D03D-4CD6-A4D5-3CB05479105D}"/>
              </a:ext>
            </a:extLst>
          </p:cNvPr>
          <p:cNvSpPr>
            <a:spLocks noGrp="1"/>
          </p:cNvSpPr>
          <p:nvPr>
            <p:ph idx="14"/>
          </p:nvPr>
        </p:nvSpPr>
        <p:spPr>
          <a:xfrm>
            <a:off x="8340201"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646B04C-2369-411C-B755-ADD6B482199E}"/>
              </a:ext>
            </a:extLst>
          </p:cNvPr>
          <p:cNvSpPr>
            <a:spLocks noGrp="1"/>
          </p:cNvSpPr>
          <p:nvPr>
            <p:ph type="body" sz="quarter" idx="15"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2679345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835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5761200"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4357200"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4357201"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4357201"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968660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8282601"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8282602"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8282602"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76FC7CA3-7413-4DEF-90FC-806893EA0CD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6773967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mbered 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439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436739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3312733"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331273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331273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7201667"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6193667"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6193667"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6193667"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9074602"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907460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907460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10082602"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26" name="Text Placeholder 7">
            <a:extLst>
              <a:ext uri="{FF2B5EF4-FFF2-40B4-BE49-F238E27FC236}">
                <a16:creationId xmlns:a16="http://schemas.microsoft.com/office/drawing/2014/main" id="{E6464DE9-BCD3-496A-9522-706BF1174A7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6342063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bered Fiv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159697"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3460602"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273160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2731602"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2731602"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5760405"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5031405"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5031405"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5031405"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7331208"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7331208"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7331208"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8060208"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25" name="Text Placeholder 8">
            <a:extLst>
              <a:ext uri="{FF2B5EF4-FFF2-40B4-BE49-F238E27FC236}">
                <a16:creationId xmlns:a16="http://schemas.microsoft.com/office/drawing/2014/main" id="{3ADF21AA-570B-4E02-AE4D-CF6D16218730}"/>
              </a:ext>
            </a:extLst>
          </p:cNvPr>
          <p:cNvSpPr>
            <a:spLocks noGrp="1"/>
          </p:cNvSpPr>
          <p:nvPr>
            <p:ph type="body" sz="quarter" idx="25"/>
          </p:nvPr>
        </p:nvSpPr>
        <p:spPr>
          <a:xfrm>
            <a:off x="963101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E29E4D25-6B29-4D02-99CF-6656999CB244}"/>
              </a:ext>
            </a:extLst>
          </p:cNvPr>
          <p:cNvSpPr>
            <a:spLocks noGrp="1"/>
          </p:cNvSpPr>
          <p:nvPr>
            <p:ph type="body" sz="quarter" idx="26"/>
          </p:nvPr>
        </p:nvSpPr>
        <p:spPr>
          <a:xfrm>
            <a:off x="9631013"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9A5EE914-CEF9-4373-9BA5-B324AFB60228}"/>
              </a:ext>
            </a:extLst>
          </p:cNvPr>
          <p:cNvCxnSpPr/>
          <p:nvPr userDrawn="1"/>
        </p:nvCxnSpPr>
        <p:spPr>
          <a:xfrm>
            <a:off x="9631013"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9F61DFFF-78C8-4B63-BC6F-C90991B50D36}"/>
              </a:ext>
            </a:extLst>
          </p:cNvPr>
          <p:cNvSpPr>
            <a:spLocks noGrp="1"/>
          </p:cNvSpPr>
          <p:nvPr>
            <p:ph type="body" sz="quarter" idx="27" hasCustomPrompt="1"/>
          </p:nvPr>
        </p:nvSpPr>
        <p:spPr>
          <a:xfrm>
            <a:off x="10362703"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30" name="Text Placeholder 7">
            <a:extLst>
              <a:ext uri="{FF2B5EF4-FFF2-40B4-BE49-F238E27FC236}">
                <a16:creationId xmlns:a16="http://schemas.microsoft.com/office/drawing/2014/main" id="{1CD39CBA-3E5A-4793-BA90-64852BEE97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8206154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25668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3313013" y="1514475"/>
            <a:ext cx="84456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AE8088F2-DD6E-4633-AB73-988E1499B511}"/>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32747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11010006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799" y="1764001"/>
            <a:ext cx="4116013" cy="4032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4547813" y="1514475"/>
            <a:ext cx="72108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847520D2-EB4F-4465-81C0-A2C0BC5CE6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97680294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Dark">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431800" y="5011633"/>
            <a:ext cx="3798000" cy="1495530"/>
          </a:xfrm>
          <a:solidFill>
            <a:schemeClr val="tx2"/>
          </a:solidFill>
        </p:spPr>
        <p:txBody>
          <a:bodyPr wrap="square" lIns="324000" tIns="288000" rIns="324000" bIns="288000" anchor="b">
            <a:spAutoFit/>
          </a:bodyPr>
          <a:lstStyle>
            <a:lvl1pPr>
              <a:defRPr sz="1800" b="1">
                <a:solidFill>
                  <a:schemeClr val="bg1"/>
                </a:solidFill>
                <a:latin typeface="+mj-lt"/>
              </a:defRPr>
            </a:lvl1pPr>
            <a:lvl2pPr>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A874246D-F0E0-4A96-94B0-7F136A2E9A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5815054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755999" y="5615480"/>
            <a:ext cx="5340001" cy="600870"/>
          </a:xfrm>
          <a:noFill/>
        </p:spPr>
        <p:txBody>
          <a:bodyPr wrap="square" lIns="0" tIns="0" rIns="0" bIns="0" anchor="b">
            <a:spAutoFit/>
          </a:bodyPr>
          <a:lstStyle>
            <a:lvl1pPr>
              <a:defRPr sz="1800" b="1">
                <a:solidFill>
                  <a:schemeClr val="tx2"/>
                </a:solidFill>
                <a:latin typeface="+mj-lt"/>
              </a:defRPr>
            </a:lvl1pPr>
            <a:lvl2pPr>
              <a:defRPr>
                <a:solidFill>
                  <a:schemeClr val="tx2"/>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24AA80BC-5208-4993-A501-2943AF03A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3793587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52200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C61374D-BD3D-43AD-B7B0-FD2E562F2F26}"/>
              </a:ext>
            </a:extLst>
          </p:cNvPr>
          <p:cNvCxnSpPr/>
          <p:nvPr userDrawn="1"/>
        </p:nvCxnSpPr>
        <p:spPr>
          <a:xfrm>
            <a:off x="431800" y="1224000"/>
            <a:ext cx="522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523875"/>
            <a:ext cx="5220000" cy="493888"/>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cxnSp>
        <p:nvCxnSpPr>
          <p:cNvPr id="12" name="Straight Connector 11">
            <a:extLst>
              <a:ext uri="{FF2B5EF4-FFF2-40B4-BE49-F238E27FC236}">
                <a16:creationId xmlns:a16="http://schemas.microsoft.com/office/drawing/2014/main" id="{76447B42-788C-4245-9655-CEF65AF6539B}"/>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EE441AE-B514-4679-ADE4-A1B4422E9CF5}"/>
              </a:ext>
            </a:extLst>
          </p:cNvPr>
          <p:cNvSpPr>
            <a:spLocks noGrp="1"/>
          </p:cNvSpPr>
          <p:nvPr>
            <p:ph type="body" sz="quarter" idx="37" hasCustomPrompt="1"/>
          </p:nvPr>
        </p:nvSpPr>
        <p:spPr>
          <a:xfrm>
            <a:off x="431800" y="230188"/>
            <a:ext cx="5220000"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1957308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mall Conten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3924000"/>
            <a:ext cx="3024000" cy="21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2664000"/>
            <a:ext cx="3024000" cy="1152000"/>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CB667DE7-5D72-485E-9D2A-81F0F93C6B74}"/>
              </a:ext>
            </a:extLst>
          </p:cNvPr>
          <p:cNvSpPr>
            <a:spLocks noGrp="1"/>
          </p:cNvSpPr>
          <p:nvPr>
            <p:ph type="ftr" sz="quarter" idx="16"/>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4B528ADC-6AB6-483A-8A44-00E29AEFF919}"/>
              </a:ext>
            </a:extLst>
          </p:cNvPr>
          <p:cNvSpPr>
            <a:spLocks noGrp="1"/>
          </p:cNvSpPr>
          <p:nvPr>
            <p:ph type="sldNum" sz="quarter" idx="17"/>
          </p:nvPr>
        </p:nvSpPr>
        <p:spPr/>
        <p:txBody>
          <a:bodyPr/>
          <a:lstStyle/>
          <a:p>
            <a:fld id="{3BDE516C-3F92-4BBF-8982-23C2FBFA20B2}" type="slidenum">
              <a:rPr lang="en-GB" smtClean="0"/>
              <a:pPr/>
              <a:t>‹#›</a:t>
            </a:fld>
            <a:endParaRPr lang="en-GB" dirty="0"/>
          </a:p>
        </p:txBody>
      </p:sp>
      <p:cxnSp>
        <p:nvCxnSpPr>
          <p:cNvPr id="9" name="Straight Connector 8">
            <a:extLst>
              <a:ext uri="{FF2B5EF4-FFF2-40B4-BE49-F238E27FC236}">
                <a16:creationId xmlns:a16="http://schemas.microsoft.com/office/drawing/2014/main" id="{5194BA12-0289-4DFB-A66D-A2F93E1F70E4}"/>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21BE8D4A-5071-46F8-818E-2AB47D92A180}"/>
              </a:ext>
            </a:extLst>
          </p:cNvPr>
          <p:cNvSpPr>
            <a:spLocks noGrp="1"/>
          </p:cNvSpPr>
          <p:nvPr>
            <p:ph type="body" sz="quarter" idx="37" hasCustomPrompt="1"/>
          </p:nvPr>
        </p:nvSpPr>
        <p:spPr>
          <a:xfrm>
            <a:off x="431800" y="230188"/>
            <a:ext cx="5144054"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607315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C8A5-AD57-4B5D-B8B8-77E304744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24054B-4D1C-4D77-972F-F94D265BB2B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19A3A76-29A3-4B66-814A-6FC5DF2120C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F8672868-917B-4062-8F88-8FD1B1A5E36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Picture Placeholder 6">
            <a:extLst>
              <a:ext uri="{FF2B5EF4-FFF2-40B4-BE49-F238E27FC236}">
                <a16:creationId xmlns:a16="http://schemas.microsoft.com/office/drawing/2014/main" id="{79417144-B2BD-4342-AC12-5B4CC3B1A9E4}"/>
              </a:ext>
            </a:extLst>
          </p:cNvPr>
          <p:cNvSpPr>
            <a:spLocks noGrp="1"/>
          </p:cNvSpPr>
          <p:nvPr>
            <p:ph type="pic" sz="quarter" idx="13"/>
          </p:nvPr>
        </p:nvSpPr>
        <p:spPr>
          <a:xfrm>
            <a:off x="431800" y="1514475"/>
            <a:ext cx="2581200" cy="19512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BC6A111-2FB8-43DD-ADE4-C9A3A918B12F}"/>
              </a:ext>
            </a:extLst>
          </p:cNvPr>
          <p:cNvSpPr>
            <a:spLocks noGrp="1"/>
          </p:cNvSpPr>
          <p:nvPr>
            <p:ph type="body" sz="quarter" idx="14"/>
          </p:nvPr>
        </p:nvSpPr>
        <p:spPr>
          <a:xfrm>
            <a:off x="43180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0" name="Picture Placeholder 6">
            <a:extLst>
              <a:ext uri="{FF2B5EF4-FFF2-40B4-BE49-F238E27FC236}">
                <a16:creationId xmlns:a16="http://schemas.microsoft.com/office/drawing/2014/main" id="{A6D5B626-4D9E-45D5-83FB-CF79B63FCE2E}"/>
              </a:ext>
            </a:extLst>
          </p:cNvPr>
          <p:cNvSpPr>
            <a:spLocks noGrp="1"/>
          </p:cNvSpPr>
          <p:nvPr>
            <p:ph type="pic" sz="quarter" idx="15"/>
          </p:nvPr>
        </p:nvSpPr>
        <p:spPr>
          <a:xfrm>
            <a:off x="3347005" y="1514475"/>
            <a:ext cx="2581200" cy="19512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A53F6483-6C2A-4EC3-BFC6-FA0637DF84BE}"/>
              </a:ext>
            </a:extLst>
          </p:cNvPr>
          <p:cNvSpPr>
            <a:spLocks noGrp="1"/>
          </p:cNvSpPr>
          <p:nvPr>
            <p:ph type="body" sz="quarter" idx="16"/>
          </p:nvPr>
        </p:nvSpPr>
        <p:spPr>
          <a:xfrm>
            <a:off x="3347005"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2" name="Picture Placeholder 6">
            <a:extLst>
              <a:ext uri="{FF2B5EF4-FFF2-40B4-BE49-F238E27FC236}">
                <a16:creationId xmlns:a16="http://schemas.microsoft.com/office/drawing/2014/main" id="{3101C63D-CAC8-40DC-A43E-4719D7C2E3BD}"/>
              </a:ext>
            </a:extLst>
          </p:cNvPr>
          <p:cNvSpPr>
            <a:spLocks noGrp="1"/>
          </p:cNvSpPr>
          <p:nvPr>
            <p:ph type="pic" sz="quarter" idx="17"/>
          </p:nvPr>
        </p:nvSpPr>
        <p:spPr>
          <a:xfrm>
            <a:off x="6262210" y="1514475"/>
            <a:ext cx="2581200" cy="1951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5962A601-AFB7-472C-96C1-557EB93433A9}"/>
              </a:ext>
            </a:extLst>
          </p:cNvPr>
          <p:cNvSpPr>
            <a:spLocks noGrp="1"/>
          </p:cNvSpPr>
          <p:nvPr>
            <p:ph type="body" sz="quarter" idx="18"/>
          </p:nvPr>
        </p:nvSpPr>
        <p:spPr>
          <a:xfrm>
            <a:off x="626221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B866BF3C-9900-4C22-8B9E-D78FBB507183}"/>
              </a:ext>
            </a:extLst>
          </p:cNvPr>
          <p:cNvSpPr>
            <a:spLocks noGrp="1"/>
          </p:cNvSpPr>
          <p:nvPr>
            <p:ph type="pic" sz="quarter" idx="19"/>
          </p:nvPr>
        </p:nvSpPr>
        <p:spPr>
          <a:xfrm>
            <a:off x="9177414" y="1514475"/>
            <a:ext cx="2581200" cy="1951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4C2EB58-8FF9-4F61-9753-FE65F6506584}"/>
              </a:ext>
            </a:extLst>
          </p:cNvPr>
          <p:cNvSpPr>
            <a:spLocks noGrp="1"/>
          </p:cNvSpPr>
          <p:nvPr>
            <p:ph type="body" sz="quarter" idx="20"/>
          </p:nvPr>
        </p:nvSpPr>
        <p:spPr>
          <a:xfrm>
            <a:off x="9177414"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5A5AADFE-9253-4FF7-85F0-A205E7B647F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0088505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91B6-61DC-4029-A0FC-6314B7DAA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6857D2-CCCA-4DE8-B73E-F5AD165F54A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3AEB7A0-74C4-4257-A367-D472C5EDC3D7}"/>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6717EFD-D431-4736-877E-0BF161F9697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5766D835-3C33-4D89-B506-9AE51EA3F761}"/>
              </a:ext>
            </a:extLst>
          </p:cNvPr>
          <p:cNvSpPr>
            <a:spLocks noGrp="1"/>
          </p:cNvSpPr>
          <p:nvPr>
            <p:ph type="pic" sz="quarter" idx="13"/>
          </p:nvPr>
        </p:nvSpPr>
        <p:spPr>
          <a:xfrm>
            <a:off x="431800" y="1514475"/>
            <a:ext cx="1796400" cy="13572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11EC7EDE-AA9A-4CE9-995E-F0844A068DF1}"/>
              </a:ext>
            </a:extLst>
          </p:cNvPr>
          <p:cNvSpPr>
            <a:spLocks noGrp="1"/>
          </p:cNvSpPr>
          <p:nvPr>
            <p:ph type="body" sz="quarter" idx="14"/>
          </p:nvPr>
        </p:nvSpPr>
        <p:spPr>
          <a:xfrm>
            <a:off x="431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4BF24339-BFDC-4ABC-842E-22BC9FD5DF6F}"/>
              </a:ext>
            </a:extLst>
          </p:cNvPr>
          <p:cNvSpPr>
            <a:spLocks noGrp="1"/>
          </p:cNvSpPr>
          <p:nvPr>
            <p:ph type="pic" sz="quarter" idx="17"/>
          </p:nvPr>
        </p:nvSpPr>
        <p:spPr>
          <a:xfrm>
            <a:off x="431800" y="3828256"/>
            <a:ext cx="1796400" cy="1357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FBE6D9AC-523A-4B34-9626-0DD756F317FC}"/>
              </a:ext>
            </a:extLst>
          </p:cNvPr>
          <p:cNvSpPr>
            <a:spLocks noGrp="1"/>
          </p:cNvSpPr>
          <p:nvPr>
            <p:ph type="body" sz="quarter" idx="18"/>
          </p:nvPr>
        </p:nvSpPr>
        <p:spPr>
          <a:xfrm>
            <a:off x="431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83F796E1-863D-4BBC-80CF-46B5D3E9F8BB}"/>
              </a:ext>
            </a:extLst>
          </p:cNvPr>
          <p:cNvSpPr>
            <a:spLocks noGrp="1"/>
          </p:cNvSpPr>
          <p:nvPr>
            <p:ph type="pic" sz="quarter" idx="19"/>
          </p:nvPr>
        </p:nvSpPr>
        <p:spPr>
          <a:xfrm>
            <a:off x="3399467" y="1514475"/>
            <a:ext cx="1796400" cy="1357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708122E-43B0-4D47-9E82-397E19EA3AB0}"/>
              </a:ext>
            </a:extLst>
          </p:cNvPr>
          <p:cNvSpPr>
            <a:spLocks noGrp="1"/>
          </p:cNvSpPr>
          <p:nvPr>
            <p:ph type="body" sz="quarter" idx="20"/>
          </p:nvPr>
        </p:nvSpPr>
        <p:spPr>
          <a:xfrm>
            <a:off x="3399467"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20C9693D-50D9-46B1-BE9D-08577886A2E4}"/>
              </a:ext>
            </a:extLst>
          </p:cNvPr>
          <p:cNvSpPr>
            <a:spLocks noGrp="1"/>
          </p:cNvSpPr>
          <p:nvPr>
            <p:ph type="pic" sz="quarter" idx="21"/>
          </p:nvPr>
        </p:nvSpPr>
        <p:spPr>
          <a:xfrm>
            <a:off x="3399467" y="3828256"/>
            <a:ext cx="1796400" cy="13572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34FDC31F-AC69-4BCE-94CD-40CF7F10C863}"/>
              </a:ext>
            </a:extLst>
          </p:cNvPr>
          <p:cNvSpPr>
            <a:spLocks noGrp="1"/>
          </p:cNvSpPr>
          <p:nvPr>
            <p:ph type="body" sz="quarter" idx="22"/>
          </p:nvPr>
        </p:nvSpPr>
        <p:spPr>
          <a:xfrm>
            <a:off x="3399467"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7130E2AA-3DCB-451D-94C4-9B358645BA0E}"/>
              </a:ext>
            </a:extLst>
          </p:cNvPr>
          <p:cNvSpPr>
            <a:spLocks noGrp="1"/>
          </p:cNvSpPr>
          <p:nvPr>
            <p:ph type="pic" sz="quarter" idx="23"/>
          </p:nvPr>
        </p:nvSpPr>
        <p:spPr>
          <a:xfrm>
            <a:off x="6367134" y="1514475"/>
            <a:ext cx="1796400" cy="13572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5FAEC436-0C18-45ED-BF75-AFB3738A2EF2}"/>
              </a:ext>
            </a:extLst>
          </p:cNvPr>
          <p:cNvSpPr>
            <a:spLocks noGrp="1"/>
          </p:cNvSpPr>
          <p:nvPr>
            <p:ph type="body" sz="quarter" idx="24"/>
          </p:nvPr>
        </p:nvSpPr>
        <p:spPr>
          <a:xfrm>
            <a:off x="6367134"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ADEA6F9D-4129-4640-907C-9E0FAD133E02}"/>
              </a:ext>
            </a:extLst>
          </p:cNvPr>
          <p:cNvSpPr>
            <a:spLocks noGrp="1"/>
          </p:cNvSpPr>
          <p:nvPr>
            <p:ph type="pic" sz="quarter" idx="25"/>
          </p:nvPr>
        </p:nvSpPr>
        <p:spPr>
          <a:xfrm>
            <a:off x="6367134" y="3828256"/>
            <a:ext cx="1796400" cy="13572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349E6C16-43A2-4313-9341-5C8DE8EE3FA4}"/>
              </a:ext>
            </a:extLst>
          </p:cNvPr>
          <p:cNvSpPr>
            <a:spLocks noGrp="1"/>
          </p:cNvSpPr>
          <p:nvPr>
            <p:ph type="body" sz="quarter" idx="26"/>
          </p:nvPr>
        </p:nvSpPr>
        <p:spPr>
          <a:xfrm>
            <a:off x="6367134"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6D63951C-D578-4814-A4E1-FADF72ECC476}"/>
              </a:ext>
            </a:extLst>
          </p:cNvPr>
          <p:cNvSpPr>
            <a:spLocks noGrp="1"/>
          </p:cNvSpPr>
          <p:nvPr>
            <p:ph type="pic" sz="quarter" idx="27"/>
          </p:nvPr>
        </p:nvSpPr>
        <p:spPr>
          <a:xfrm>
            <a:off x="9334800" y="1514475"/>
            <a:ext cx="1796400" cy="13572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67BCA932-1DF6-4043-8F12-BA218DE22A4F}"/>
              </a:ext>
            </a:extLst>
          </p:cNvPr>
          <p:cNvSpPr>
            <a:spLocks noGrp="1"/>
          </p:cNvSpPr>
          <p:nvPr>
            <p:ph type="body" sz="quarter" idx="28"/>
          </p:nvPr>
        </p:nvSpPr>
        <p:spPr>
          <a:xfrm>
            <a:off x="9334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3E239AA9-8ED2-45A4-8F39-151A617EA226}"/>
              </a:ext>
            </a:extLst>
          </p:cNvPr>
          <p:cNvSpPr>
            <a:spLocks noGrp="1"/>
          </p:cNvSpPr>
          <p:nvPr>
            <p:ph type="pic" sz="quarter" idx="29"/>
          </p:nvPr>
        </p:nvSpPr>
        <p:spPr>
          <a:xfrm>
            <a:off x="9334800" y="3828256"/>
            <a:ext cx="1796400" cy="13572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9CE0052F-40CA-40D3-87AC-E0787BE3FB76}"/>
              </a:ext>
            </a:extLst>
          </p:cNvPr>
          <p:cNvSpPr>
            <a:spLocks noGrp="1"/>
          </p:cNvSpPr>
          <p:nvPr>
            <p:ph type="body" sz="quarter" idx="30"/>
          </p:nvPr>
        </p:nvSpPr>
        <p:spPr>
          <a:xfrm>
            <a:off x="9334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7" name="Text Placeholder 7">
            <a:extLst>
              <a:ext uri="{FF2B5EF4-FFF2-40B4-BE49-F238E27FC236}">
                <a16:creationId xmlns:a16="http://schemas.microsoft.com/office/drawing/2014/main" id="{55BE78FA-2D62-43D9-8A83-5F9475BDBEB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9792953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CC1-86ED-47A4-AC2F-6FF69D863F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4903F5-A7F9-409B-BDD5-11CCF466064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802A46-5A7C-41AF-BCBF-6D1BC851F45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2CD09EF-46D4-4AA8-B812-DD2921033044}"/>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F04C1A79-5FE8-41D3-A6F4-82C84A0F3F67}"/>
              </a:ext>
            </a:extLst>
          </p:cNvPr>
          <p:cNvSpPr>
            <a:spLocks noGrp="1"/>
          </p:cNvSpPr>
          <p:nvPr>
            <p:ph type="pic" sz="quarter" idx="13"/>
          </p:nvPr>
        </p:nvSpPr>
        <p:spPr>
          <a:xfrm>
            <a:off x="427369" y="1514475"/>
            <a:ext cx="1612800" cy="12888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FAFDD362-F07E-45CA-B979-A4B16989E450}"/>
              </a:ext>
            </a:extLst>
          </p:cNvPr>
          <p:cNvSpPr>
            <a:spLocks noGrp="1"/>
          </p:cNvSpPr>
          <p:nvPr>
            <p:ph type="body" sz="quarter" idx="14"/>
          </p:nvPr>
        </p:nvSpPr>
        <p:spPr>
          <a:xfrm>
            <a:off x="427369"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8" name="Picture Placeholder 6">
            <a:extLst>
              <a:ext uri="{FF2B5EF4-FFF2-40B4-BE49-F238E27FC236}">
                <a16:creationId xmlns:a16="http://schemas.microsoft.com/office/drawing/2014/main" id="{B7F41561-6E59-4794-B236-7781A1E57FF1}"/>
              </a:ext>
            </a:extLst>
          </p:cNvPr>
          <p:cNvSpPr>
            <a:spLocks noGrp="1"/>
          </p:cNvSpPr>
          <p:nvPr>
            <p:ph type="pic" sz="quarter" idx="15"/>
          </p:nvPr>
        </p:nvSpPr>
        <p:spPr>
          <a:xfrm>
            <a:off x="427369" y="3668400"/>
            <a:ext cx="1612800" cy="12888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4C2ED38D-15AF-44D3-91D1-6E25DA4049DF}"/>
              </a:ext>
            </a:extLst>
          </p:cNvPr>
          <p:cNvSpPr>
            <a:spLocks noGrp="1"/>
          </p:cNvSpPr>
          <p:nvPr>
            <p:ph type="body" sz="quarter" idx="16"/>
          </p:nvPr>
        </p:nvSpPr>
        <p:spPr>
          <a:xfrm>
            <a:off x="427369"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0" name="Picture Placeholder 6">
            <a:extLst>
              <a:ext uri="{FF2B5EF4-FFF2-40B4-BE49-F238E27FC236}">
                <a16:creationId xmlns:a16="http://schemas.microsoft.com/office/drawing/2014/main" id="{6C739BFA-2C92-40A0-9A99-85FC5115944C}"/>
              </a:ext>
            </a:extLst>
          </p:cNvPr>
          <p:cNvSpPr>
            <a:spLocks noGrp="1"/>
          </p:cNvSpPr>
          <p:nvPr>
            <p:ph type="pic" sz="quarter" idx="17"/>
          </p:nvPr>
        </p:nvSpPr>
        <p:spPr>
          <a:xfrm>
            <a:off x="2371058" y="1514475"/>
            <a:ext cx="1612800" cy="12888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1F4038CC-C25F-4D86-8B68-510EC31A6B03}"/>
              </a:ext>
            </a:extLst>
          </p:cNvPr>
          <p:cNvSpPr>
            <a:spLocks noGrp="1"/>
          </p:cNvSpPr>
          <p:nvPr>
            <p:ph type="body" sz="quarter" idx="18"/>
          </p:nvPr>
        </p:nvSpPr>
        <p:spPr>
          <a:xfrm>
            <a:off x="2371058"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E24F9490-DB41-4C5C-A223-383DEBD3C6EB}"/>
              </a:ext>
            </a:extLst>
          </p:cNvPr>
          <p:cNvSpPr>
            <a:spLocks noGrp="1"/>
          </p:cNvSpPr>
          <p:nvPr>
            <p:ph type="pic" sz="quarter" idx="19"/>
          </p:nvPr>
        </p:nvSpPr>
        <p:spPr>
          <a:xfrm>
            <a:off x="2371058" y="3668400"/>
            <a:ext cx="1612800" cy="12888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4243A1FC-1953-463E-9518-7F979D12384E}"/>
              </a:ext>
            </a:extLst>
          </p:cNvPr>
          <p:cNvSpPr>
            <a:spLocks noGrp="1"/>
          </p:cNvSpPr>
          <p:nvPr>
            <p:ph type="body" sz="quarter" idx="20"/>
          </p:nvPr>
        </p:nvSpPr>
        <p:spPr>
          <a:xfrm>
            <a:off x="2371058"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F1C7F1F7-5334-41CC-B663-574C3C58334F}"/>
              </a:ext>
            </a:extLst>
          </p:cNvPr>
          <p:cNvSpPr>
            <a:spLocks noGrp="1"/>
          </p:cNvSpPr>
          <p:nvPr>
            <p:ph type="pic" sz="quarter" idx="21"/>
          </p:nvPr>
        </p:nvSpPr>
        <p:spPr>
          <a:xfrm>
            <a:off x="4314747" y="1514475"/>
            <a:ext cx="1612800" cy="12888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12D6E8E3-214D-48C7-A7C3-0CE4223BA033}"/>
              </a:ext>
            </a:extLst>
          </p:cNvPr>
          <p:cNvSpPr>
            <a:spLocks noGrp="1"/>
          </p:cNvSpPr>
          <p:nvPr>
            <p:ph type="body" sz="quarter" idx="22"/>
          </p:nvPr>
        </p:nvSpPr>
        <p:spPr>
          <a:xfrm>
            <a:off x="4314747"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E07A808A-4998-495F-A7FE-348E988B4C2E}"/>
              </a:ext>
            </a:extLst>
          </p:cNvPr>
          <p:cNvSpPr>
            <a:spLocks noGrp="1"/>
          </p:cNvSpPr>
          <p:nvPr>
            <p:ph type="pic" sz="quarter" idx="23"/>
          </p:nvPr>
        </p:nvSpPr>
        <p:spPr>
          <a:xfrm>
            <a:off x="4314747" y="3668400"/>
            <a:ext cx="1612800" cy="12888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BA01316B-7F19-49E3-9A54-6FA23E99DF3B}"/>
              </a:ext>
            </a:extLst>
          </p:cNvPr>
          <p:cNvSpPr>
            <a:spLocks noGrp="1"/>
          </p:cNvSpPr>
          <p:nvPr>
            <p:ph type="body" sz="quarter" idx="24"/>
          </p:nvPr>
        </p:nvSpPr>
        <p:spPr>
          <a:xfrm>
            <a:off x="4314747"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54DA7010-CD63-4557-8145-E68728957075}"/>
              </a:ext>
            </a:extLst>
          </p:cNvPr>
          <p:cNvSpPr>
            <a:spLocks noGrp="1"/>
          </p:cNvSpPr>
          <p:nvPr>
            <p:ph type="pic" sz="quarter" idx="25"/>
          </p:nvPr>
        </p:nvSpPr>
        <p:spPr>
          <a:xfrm>
            <a:off x="6258436" y="1514475"/>
            <a:ext cx="1612800" cy="12888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05498E68-4C07-44F0-A675-878762694E4E}"/>
              </a:ext>
            </a:extLst>
          </p:cNvPr>
          <p:cNvSpPr>
            <a:spLocks noGrp="1"/>
          </p:cNvSpPr>
          <p:nvPr>
            <p:ph type="body" sz="quarter" idx="26"/>
          </p:nvPr>
        </p:nvSpPr>
        <p:spPr>
          <a:xfrm>
            <a:off x="6258436"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9CB2C832-3F65-471D-BC28-6FADF610774E}"/>
              </a:ext>
            </a:extLst>
          </p:cNvPr>
          <p:cNvSpPr>
            <a:spLocks noGrp="1"/>
          </p:cNvSpPr>
          <p:nvPr>
            <p:ph type="pic" sz="quarter" idx="27"/>
          </p:nvPr>
        </p:nvSpPr>
        <p:spPr>
          <a:xfrm>
            <a:off x="6258436" y="3668400"/>
            <a:ext cx="1612800" cy="12888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C4D9C88F-AB44-4ED5-B3BB-106DA7CA0311}"/>
              </a:ext>
            </a:extLst>
          </p:cNvPr>
          <p:cNvSpPr>
            <a:spLocks noGrp="1"/>
          </p:cNvSpPr>
          <p:nvPr>
            <p:ph type="body" sz="quarter" idx="28"/>
          </p:nvPr>
        </p:nvSpPr>
        <p:spPr>
          <a:xfrm>
            <a:off x="6258436"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E5A6C32E-21F1-4E4A-B156-708DFAA72E72}"/>
              </a:ext>
            </a:extLst>
          </p:cNvPr>
          <p:cNvSpPr>
            <a:spLocks noGrp="1"/>
          </p:cNvSpPr>
          <p:nvPr>
            <p:ph type="pic" sz="quarter" idx="29"/>
          </p:nvPr>
        </p:nvSpPr>
        <p:spPr>
          <a:xfrm>
            <a:off x="8202125" y="1514475"/>
            <a:ext cx="1612800" cy="12888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0FC744C3-78C7-4F6E-B33E-80156938A461}"/>
              </a:ext>
            </a:extLst>
          </p:cNvPr>
          <p:cNvSpPr>
            <a:spLocks noGrp="1"/>
          </p:cNvSpPr>
          <p:nvPr>
            <p:ph type="body" sz="quarter" idx="30"/>
          </p:nvPr>
        </p:nvSpPr>
        <p:spPr>
          <a:xfrm>
            <a:off x="8202125"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57E6FD03-956E-41CA-91AD-54E914837570}"/>
              </a:ext>
            </a:extLst>
          </p:cNvPr>
          <p:cNvSpPr>
            <a:spLocks noGrp="1"/>
          </p:cNvSpPr>
          <p:nvPr>
            <p:ph type="pic" sz="quarter" idx="31"/>
          </p:nvPr>
        </p:nvSpPr>
        <p:spPr>
          <a:xfrm>
            <a:off x="8202125" y="3668400"/>
            <a:ext cx="1612800" cy="12888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5C7B36A6-3653-4AB3-8A0C-20397505821E}"/>
              </a:ext>
            </a:extLst>
          </p:cNvPr>
          <p:cNvSpPr>
            <a:spLocks noGrp="1"/>
          </p:cNvSpPr>
          <p:nvPr>
            <p:ph type="body" sz="quarter" idx="32"/>
          </p:nvPr>
        </p:nvSpPr>
        <p:spPr>
          <a:xfrm>
            <a:off x="8202125"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6" name="Picture Placeholder 6">
            <a:extLst>
              <a:ext uri="{FF2B5EF4-FFF2-40B4-BE49-F238E27FC236}">
                <a16:creationId xmlns:a16="http://schemas.microsoft.com/office/drawing/2014/main" id="{671248F5-1A5B-4A76-B819-F5E079F1C6D2}"/>
              </a:ext>
            </a:extLst>
          </p:cNvPr>
          <p:cNvSpPr>
            <a:spLocks noGrp="1"/>
          </p:cNvSpPr>
          <p:nvPr>
            <p:ph type="pic" sz="quarter" idx="33"/>
          </p:nvPr>
        </p:nvSpPr>
        <p:spPr>
          <a:xfrm>
            <a:off x="10145814" y="1514475"/>
            <a:ext cx="1612800" cy="1288800"/>
          </a:xfrm>
          <a:solidFill>
            <a:schemeClr val="bg1">
              <a:lumMod val="85000"/>
            </a:schemeClr>
          </a:solidFill>
        </p:spPr>
        <p:txBody>
          <a:bodyPr/>
          <a:lstStyle/>
          <a:p>
            <a:r>
              <a:rPr lang="en-US"/>
              <a:t>Click icon to add picture</a:t>
            </a:r>
            <a:endParaRPr lang="en-GB"/>
          </a:p>
        </p:txBody>
      </p:sp>
      <p:sp>
        <p:nvSpPr>
          <p:cNvPr id="27" name="Text Placeholder 8">
            <a:extLst>
              <a:ext uri="{FF2B5EF4-FFF2-40B4-BE49-F238E27FC236}">
                <a16:creationId xmlns:a16="http://schemas.microsoft.com/office/drawing/2014/main" id="{492CBBE9-6908-46B4-AFCD-D29AA1CFBF3A}"/>
              </a:ext>
            </a:extLst>
          </p:cNvPr>
          <p:cNvSpPr>
            <a:spLocks noGrp="1"/>
          </p:cNvSpPr>
          <p:nvPr>
            <p:ph type="body" sz="quarter" idx="34"/>
          </p:nvPr>
        </p:nvSpPr>
        <p:spPr>
          <a:xfrm>
            <a:off x="10145814"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8" name="Picture Placeholder 6">
            <a:extLst>
              <a:ext uri="{FF2B5EF4-FFF2-40B4-BE49-F238E27FC236}">
                <a16:creationId xmlns:a16="http://schemas.microsoft.com/office/drawing/2014/main" id="{9E29436D-FE8A-42DC-9C22-9240AC56DDED}"/>
              </a:ext>
            </a:extLst>
          </p:cNvPr>
          <p:cNvSpPr>
            <a:spLocks noGrp="1"/>
          </p:cNvSpPr>
          <p:nvPr>
            <p:ph type="pic" sz="quarter" idx="35"/>
          </p:nvPr>
        </p:nvSpPr>
        <p:spPr>
          <a:xfrm>
            <a:off x="10145814" y="3668400"/>
            <a:ext cx="1612800" cy="1288800"/>
          </a:xfrm>
          <a:solidFill>
            <a:schemeClr val="bg1">
              <a:lumMod val="85000"/>
            </a:schemeClr>
          </a:solidFill>
        </p:spPr>
        <p:txBody>
          <a:bodyPr/>
          <a:lstStyle/>
          <a:p>
            <a:r>
              <a:rPr lang="en-US"/>
              <a:t>Click icon to add picture</a:t>
            </a:r>
            <a:endParaRPr lang="en-GB"/>
          </a:p>
        </p:txBody>
      </p:sp>
      <p:sp>
        <p:nvSpPr>
          <p:cNvPr id="29" name="Text Placeholder 8">
            <a:extLst>
              <a:ext uri="{FF2B5EF4-FFF2-40B4-BE49-F238E27FC236}">
                <a16:creationId xmlns:a16="http://schemas.microsoft.com/office/drawing/2014/main" id="{5623E0BD-01E3-4130-BF8F-FAAA868C1E67}"/>
              </a:ext>
            </a:extLst>
          </p:cNvPr>
          <p:cNvSpPr>
            <a:spLocks noGrp="1"/>
          </p:cNvSpPr>
          <p:nvPr>
            <p:ph type="body" sz="quarter" idx="36"/>
          </p:nvPr>
        </p:nvSpPr>
        <p:spPr>
          <a:xfrm>
            <a:off x="10145814"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30" name="Text Placeholder 7">
            <a:extLst>
              <a:ext uri="{FF2B5EF4-FFF2-40B4-BE49-F238E27FC236}">
                <a16:creationId xmlns:a16="http://schemas.microsoft.com/office/drawing/2014/main" id="{C1247C82-4458-4FEC-83CB-DA15577F925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1496469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Blee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1" y="3509978"/>
            <a:ext cx="5664200" cy="890225"/>
          </a:xfrm>
        </p:spPr>
        <p:txBody>
          <a:bodyPr anchor="t"/>
          <a:lstStyle>
            <a:lvl1pPr algn="l">
              <a:defRPr sz="42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941178"/>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D09B86CA-8FDA-4985-BB0C-C8D293F97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8445284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ase Study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2FA27-82E1-4D99-B448-FD05ABEB21D1}"/>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097674"/>
            <a:ext cx="3696855" cy="876292"/>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671512"/>
            <a:ext cx="3696855" cy="414000"/>
          </a:xfrm>
        </p:spPr>
        <p:txBody>
          <a:bodyPr anchor="t"/>
          <a:lstStyle>
            <a:lvl1pPr>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9" name="Picture Placeholder 6">
            <a:extLst>
              <a:ext uri="{FF2B5EF4-FFF2-40B4-BE49-F238E27FC236}">
                <a16:creationId xmlns:a16="http://schemas.microsoft.com/office/drawing/2014/main" id="{A0955685-CE2A-46D8-A7FC-BCA1BEAFA008}"/>
              </a:ext>
            </a:extLst>
          </p:cNvPr>
          <p:cNvSpPr>
            <a:spLocks noGrp="1"/>
          </p:cNvSpPr>
          <p:nvPr>
            <p:ph type="pic" sz="quarter" idx="19"/>
          </p:nvPr>
        </p:nvSpPr>
        <p:spPr>
          <a:xfrm>
            <a:off x="4447013" y="671512"/>
            <a:ext cx="7311600" cy="5380037"/>
          </a:xfrm>
          <a:solidFill>
            <a:schemeClr val="bg1">
              <a:lumMod val="85000"/>
            </a:schemeClr>
          </a:solidFill>
        </p:spPr>
        <p:txBody>
          <a:bodyPr/>
          <a:lstStyle/>
          <a:p>
            <a:r>
              <a:rPr lang="en-US"/>
              <a:t>Click icon to add picture</a:t>
            </a:r>
            <a:endParaRPr lang="en-GB"/>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1991936"/>
            <a:ext cx="3696855" cy="4059613"/>
          </a:xfrm>
        </p:spPr>
        <p:txBody>
          <a:bodyPr anchor="t"/>
          <a:lstStyle>
            <a:lvl1pPr>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2374B579-2A4D-42BF-A381-24496613B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10" name="Text Placeholder 7">
            <a:extLst>
              <a:ext uri="{FF2B5EF4-FFF2-40B4-BE49-F238E27FC236}">
                <a16:creationId xmlns:a16="http://schemas.microsoft.com/office/drawing/2014/main" id="{B42AD367-D63D-40BC-8762-DCB27C6DB596}"/>
              </a:ext>
            </a:extLst>
          </p:cNvPr>
          <p:cNvSpPr>
            <a:spLocks noGrp="1"/>
          </p:cNvSpPr>
          <p:nvPr>
            <p:ph type="body" sz="quarter" idx="20" hasCustomPrompt="1"/>
          </p:nvPr>
        </p:nvSpPr>
        <p:spPr>
          <a:xfrm>
            <a:off x="431800" y="230188"/>
            <a:ext cx="10987088" cy="293687"/>
          </a:xfrm>
        </p:spPr>
        <p:txBody>
          <a:bodyPr anchor="b"/>
          <a:lstStyle>
            <a:lvl1pPr>
              <a:defRPr sz="1000" cap="all" baseline="0">
                <a:solidFill>
                  <a:schemeClr val="bg1"/>
                </a:solidFill>
              </a:defRPr>
            </a:lvl1pPr>
          </a:lstStyle>
          <a:p>
            <a:pPr lvl="0"/>
            <a:r>
              <a:rPr lang="en-US" dirty="0"/>
              <a:t>Optional Caption</a:t>
            </a:r>
            <a:endParaRPr lang="en-GB" dirty="0"/>
          </a:p>
        </p:txBody>
      </p:sp>
    </p:spTree>
    <p:extLst>
      <p:ext uri="{BB962C8B-B14F-4D97-AF65-F5344CB8AC3E}">
        <p14:creationId xmlns:p14="http://schemas.microsoft.com/office/powerpoint/2010/main" val="21499043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ark Lar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396249980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Image">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6E41FD-449F-49EB-8217-FF2FF3B7522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74000">
                <a:schemeClr val="accent6">
                  <a:lumMod val="90000"/>
                  <a:alpha val="0"/>
                </a:schemeClr>
              </a:gs>
              <a:gs pos="83000">
                <a:schemeClr val="tx2">
                  <a:alpha val="56000"/>
                </a:schemeClr>
              </a:gs>
              <a:gs pos="100000">
                <a:schemeClr val="tx1">
                  <a:alpha val="5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514474"/>
            <a:ext cx="3696855" cy="1664325"/>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1047600"/>
            <a:ext cx="3696855" cy="414000"/>
          </a:xfrm>
        </p:spPr>
        <p:txBody>
          <a:bodyPr anchor="b"/>
          <a:lstStyle>
            <a:lvl1pPr>
              <a:defRPr sz="1200" b="1"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3178800"/>
            <a:ext cx="3696855" cy="2872750"/>
          </a:xfrm>
        </p:spPr>
        <p:txBody>
          <a:bodyPr anchor="t"/>
          <a:lstStyle>
            <a:lvl1pPr>
              <a:defRPr sz="10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200422404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799" y="811213"/>
            <a:ext cx="4032199" cy="3888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4463999" y="671512"/>
            <a:ext cx="7294613"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55E60A9B-27FA-4474-915B-4596239C77BF}"/>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27AF9AE3-8453-4076-B87A-F17E176B2CE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08278369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1514475"/>
            <a:ext cx="2866814" cy="2624400"/>
          </a:xfrm>
          <a:solidFill>
            <a:schemeClr val="tx2"/>
          </a:solidFill>
        </p:spPr>
        <p:txBody>
          <a:bodyPr lIns="360000" tIns="324000" rIns="360000" bIns="32400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47239704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ase Study Full Image">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
        <p:nvSpPr>
          <p:cNvPr id="9" name="Content Placeholder 2">
            <a:extLst>
              <a:ext uri="{FF2B5EF4-FFF2-40B4-BE49-F238E27FC236}">
                <a16:creationId xmlns:a16="http://schemas.microsoft.com/office/drawing/2014/main" id="{BB92E7C0-978B-4758-8AD6-7CAFE281C8F0}"/>
              </a:ext>
            </a:extLst>
          </p:cNvPr>
          <p:cNvSpPr>
            <a:spLocks noGrp="1"/>
          </p:cNvSpPr>
          <p:nvPr>
            <p:ph idx="1"/>
          </p:nvPr>
        </p:nvSpPr>
        <p:spPr>
          <a:xfrm>
            <a:off x="431800" y="745200"/>
            <a:ext cx="2866814" cy="19296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EAB2F5E5-B3F8-4E55-A05E-6EB3E0CFBEED}"/>
              </a:ext>
            </a:extLst>
          </p:cNvPr>
          <p:cNvSpPr>
            <a:spLocks noGrp="1"/>
          </p:cNvSpPr>
          <p:nvPr>
            <p:ph idx="10"/>
          </p:nvPr>
        </p:nvSpPr>
        <p:spPr>
          <a:xfrm>
            <a:off x="431800" y="2786400"/>
            <a:ext cx="2866814" cy="3538906"/>
          </a:xfrm>
          <a:solidFill>
            <a:schemeClr val="tx2">
              <a:alpha val="10000"/>
            </a:schemeClr>
          </a:solidFill>
          <a:ln w="12700">
            <a:solidFill>
              <a:schemeClr val="bg1"/>
            </a:solidFill>
          </a:ln>
        </p:spPr>
        <p:txBody>
          <a:bodyPr lIns="360000" tIns="324000" rIns="360000" bIns="324000"/>
          <a:lstStyle>
            <a:lvl1pPr>
              <a:defRPr sz="1000" i="1">
                <a:solidFill>
                  <a:schemeClr val="bg1"/>
                </a:solidFill>
              </a:defRPr>
            </a:lvl1pPr>
            <a:lvl2pPr>
              <a:defRPr sz="1000" cap="all" baseline="0">
                <a:solidFill>
                  <a:schemeClr val="bg1"/>
                </a:solidFill>
                <a:latin typeface="+mn-lt"/>
                <a:ea typeface="Open Sans" panose="020B0606030504020204" pitchFamily="34" charset="0"/>
                <a:cs typeface="Open Sans" panose="020B0606030504020204" pitchFamily="34" charset="0"/>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083053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746491"/>
            <a:ext cx="2866810" cy="4996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66783250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2" y="468000"/>
            <a:ext cx="8893387" cy="55836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Content Placeholder 2">
            <a:extLst>
              <a:ext uri="{FF2B5EF4-FFF2-40B4-BE49-F238E27FC236}">
                <a16:creationId xmlns:a16="http://schemas.microsoft.com/office/drawing/2014/main" id="{A96C4077-59E5-4359-A478-0F8AF1AB86CB}"/>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610625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558355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5583550"/>
          </a:xfrm>
          <a:solidFill>
            <a:schemeClr val="bg1">
              <a:lumMod val="85000"/>
            </a:schemeClr>
          </a:solidFill>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3924EF7D-0FEB-47CB-8F2B-122171054E54}"/>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482775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ase Study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27000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2700000"/>
          </a:xfrm>
          <a:solidFill>
            <a:schemeClr val="bg1">
              <a:lumMod val="85000"/>
            </a:schemeClr>
          </a:solidFill>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86E926E2-1BC7-4306-AEF1-235A2822691E}"/>
              </a:ext>
            </a:extLst>
          </p:cNvPr>
          <p:cNvSpPr>
            <a:spLocks noGrp="1"/>
          </p:cNvSpPr>
          <p:nvPr>
            <p:ph type="pic" sz="quarter" idx="16"/>
          </p:nvPr>
        </p:nvSpPr>
        <p:spPr>
          <a:xfrm>
            <a:off x="3298610" y="3351600"/>
            <a:ext cx="4327200" cy="2700000"/>
          </a:xfrm>
          <a:solidFill>
            <a:schemeClr val="bg1">
              <a:lumMod val="85000"/>
            </a:schemeClr>
          </a:solidFill>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A30A33A2-DE89-4D4C-BC63-8C828E0D2CB6}"/>
              </a:ext>
            </a:extLst>
          </p:cNvPr>
          <p:cNvSpPr>
            <a:spLocks noGrp="1"/>
          </p:cNvSpPr>
          <p:nvPr>
            <p:ph type="pic" sz="quarter" idx="17"/>
          </p:nvPr>
        </p:nvSpPr>
        <p:spPr>
          <a:xfrm>
            <a:off x="7864797" y="3351600"/>
            <a:ext cx="4327200" cy="2700000"/>
          </a:xfrm>
          <a:solidFill>
            <a:schemeClr val="bg1">
              <a:lumMod val="85000"/>
            </a:schemeClr>
          </a:solidFill>
        </p:spPr>
        <p:txBody>
          <a:bodyPr/>
          <a:lstStyle/>
          <a:p>
            <a:r>
              <a:rPr lang="en-US"/>
              <a:t>Click icon to add picture</a:t>
            </a:r>
            <a:endParaRPr lang="en-GB"/>
          </a:p>
        </p:txBody>
      </p:sp>
      <p:sp>
        <p:nvSpPr>
          <p:cNvPr id="15" name="Content Placeholder 2">
            <a:extLst>
              <a:ext uri="{FF2B5EF4-FFF2-40B4-BE49-F238E27FC236}">
                <a16:creationId xmlns:a16="http://schemas.microsoft.com/office/drawing/2014/main" id="{B3DB6EE8-970E-4FAB-AC38-8090ED230A18}"/>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18273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ase Study Five 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6" name="Rectangle 5">
            <a:extLst>
              <a:ext uri="{FF2B5EF4-FFF2-40B4-BE49-F238E27FC236}">
                <a16:creationId xmlns:a16="http://schemas.microsoft.com/office/drawing/2014/main" id="{4F037723-4DD5-4286-84B2-F5D1B5071291}"/>
              </a:ext>
            </a:extLst>
          </p:cNvPr>
          <p:cNvSpPr/>
          <p:nvPr userDrawn="1"/>
        </p:nvSpPr>
        <p:spPr>
          <a:xfrm>
            <a:off x="431800" y="944604"/>
            <a:ext cx="11760200" cy="5913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US" sz="1200" dirty="0">
              <a:solidFill>
                <a:schemeClr val="bg1"/>
              </a:solidFill>
            </a:endParaRPr>
          </a:p>
        </p:txBody>
      </p:sp>
      <p:pic>
        <p:nvPicPr>
          <p:cNvPr id="7" name="Picture 6">
            <a:extLst>
              <a:ext uri="{FF2B5EF4-FFF2-40B4-BE49-F238E27FC236}">
                <a16:creationId xmlns:a16="http://schemas.microsoft.com/office/drawing/2014/main" id="{40338974-F318-4488-B74E-2E001E5D0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103" y="6477706"/>
            <a:ext cx="1269910" cy="181856"/>
          </a:xfrm>
          <a:prstGeom prst="rect">
            <a:avLst/>
          </a:prstGeom>
        </p:spPr>
      </p:pic>
      <p:sp>
        <p:nvSpPr>
          <p:cNvPr id="18" name="Content Placeholder 17">
            <a:extLst>
              <a:ext uri="{FF2B5EF4-FFF2-40B4-BE49-F238E27FC236}">
                <a16:creationId xmlns:a16="http://schemas.microsoft.com/office/drawing/2014/main" id="{D41313AC-8D0F-4EE7-99DE-F00F47CE678A}"/>
              </a:ext>
            </a:extLst>
          </p:cNvPr>
          <p:cNvSpPr>
            <a:spLocks noGrp="1"/>
          </p:cNvSpPr>
          <p:nvPr>
            <p:ph sz="quarter" idx="15"/>
          </p:nvPr>
        </p:nvSpPr>
        <p:spPr>
          <a:xfrm>
            <a:off x="33516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0561052-6359-4DA3-9B59-530F1A342FC5}"/>
              </a:ext>
            </a:extLst>
          </p:cNvPr>
          <p:cNvSpPr>
            <a:spLocks noGrp="1"/>
          </p:cNvSpPr>
          <p:nvPr>
            <p:ph sz="quarter" idx="16"/>
          </p:nvPr>
        </p:nvSpPr>
        <p:spPr>
          <a:xfrm>
            <a:off x="67068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3863A565-B865-4DF2-8B78-85D11A9C1A1F}"/>
              </a:ext>
            </a:extLst>
          </p:cNvPr>
          <p:cNvSpPr>
            <a:spLocks noGrp="1"/>
          </p:cNvSpPr>
          <p:nvPr>
            <p:ph sz="quarter" idx="17"/>
          </p:nvPr>
        </p:nvSpPr>
        <p:spPr>
          <a:xfrm>
            <a:off x="33516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474E6700-5437-416A-B404-591AF14DD78A}"/>
              </a:ext>
            </a:extLst>
          </p:cNvPr>
          <p:cNvSpPr>
            <a:spLocks noGrp="1"/>
          </p:cNvSpPr>
          <p:nvPr>
            <p:ph sz="quarter" idx="18"/>
          </p:nvPr>
        </p:nvSpPr>
        <p:spPr>
          <a:xfrm>
            <a:off x="67068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816F7061-FA82-46AB-B779-521B73559AEC}"/>
              </a:ext>
            </a:extLst>
          </p:cNvPr>
          <p:cNvSpPr>
            <a:spLocks noGrp="1"/>
          </p:cNvSpPr>
          <p:nvPr>
            <p:ph sz="quarter" idx="19"/>
          </p:nvPr>
        </p:nvSpPr>
        <p:spPr>
          <a:xfrm>
            <a:off x="3351600" y="4795200"/>
            <a:ext cx="6289200" cy="1537200"/>
          </a:xfrm>
          <a:solidFill>
            <a:schemeClr val="tx2"/>
          </a:solidFill>
        </p:spPr>
        <p:txBody>
          <a:bodyPr lIns="396000" tIns="396000" rIns="396000" bIns="396000" anchor="t"/>
          <a:lstStyle>
            <a:lvl1pPr algn="l">
              <a:defRPr sz="1000">
                <a:solidFill>
                  <a:schemeClr val="bg1"/>
                </a:solidFill>
                <a:latin typeface="+mn-lt"/>
              </a:defRPr>
            </a:lvl1pPr>
            <a:lvl2pPr algn="l">
              <a:defRPr sz="1000" b="1" cap="all" baseline="0">
                <a:solidFill>
                  <a:schemeClr val="bg1"/>
                </a:solidFill>
                <a:latin typeface="+mn-lt"/>
                <a:ea typeface="Open Sans" panose="020B0606030504020204" pitchFamily="34" charset="0"/>
                <a:cs typeface="Open Sans" panose="020B0606030504020204" pitchFamily="34" charset="0"/>
              </a:defRPr>
            </a:lvl2pPr>
          </a:lstStyle>
          <a:p>
            <a:pPr lvl="0"/>
            <a:r>
              <a:rPr lang="en-US"/>
              <a:t>Click to edit Master text styles</a:t>
            </a:r>
          </a:p>
          <a:p>
            <a:pPr lvl="1"/>
            <a:r>
              <a:rPr lang="en-US"/>
              <a:t>Second level</a:t>
            </a:r>
          </a:p>
        </p:txBody>
      </p:sp>
      <p:sp>
        <p:nvSpPr>
          <p:cNvPr id="16" name="Text Placeholder 23">
            <a:extLst>
              <a:ext uri="{FF2B5EF4-FFF2-40B4-BE49-F238E27FC236}">
                <a16:creationId xmlns:a16="http://schemas.microsoft.com/office/drawing/2014/main" id="{908E007E-7D46-42F0-9F88-E7A52C92C088}"/>
              </a:ext>
            </a:extLst>
          </p:cNvPr>
          <p:cNvSpPr>
            <a:spLocks noGrp="1"/>
          </p:cNvSpPr>
          <p:nvPr>
            <p:ph type="body" sz="quarter" idx="20"/>
          </p:nvPr>
        </p:nvSpPr>
        <p:spPr>
          <a:xfrm>
            <a:off x="10162799" y="2628000"/>
            <a:ext cx="1713600" cy="3346468"/>
          </a:xfrm>
        </p:spPr>
        <p:txBody>
          <a:bodyPr/>
          <a:lstStyle>
            <a:lvl1pPr>
              <a:defRPr b="1">
                <a:latin typeface="+mj-lt"/>
              </a:defRPr>
            </a:lvl1pPr>
            <a:lvl2pPr marL="108000" indent="-108000">
              <a:spcAft>
                <a:spcPts val="1400"/>
              </a:spcAft>
              <a:buFont typeface="Open Sans Light" panose="020B0306030504020204" pitchFamily="34" charset="0"/>
              <a:buChar char="+"/>
              <a:defRPr sz="800" b="0" cap="all" baseline="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08411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9905704B-270C-4B05-B20A-7E0F32187B2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39287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97336614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2">
    <p:bg>
      <p:bgPr>
        <a:solidFill>
          <a:schemeClr val="bg1">
            <a:lumMod val="95000"/>
          </a:schemeClr>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53AA9011-9D35-4CAC-9940-B4B2AA6801C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9334171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4"/>
            <a:ext cx="11326813"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5999"/>
            <a:ext cx="5664200" cy="435551"/>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D4253F6E-B07F-4EC7-B520-248C8283B06A}"/>
              </a:ext>
            </a:extLst>
          </p:cNvPr>
          <p:cNvSpPr>
            <a:spLocks noGrp="1"/>
          </p:cNvSpPr>
          <p:nvPr>
            <p:ph type="dt" sz="half" idx="16"/>
          </p:nvPr>
        </p:nvSpPr>
        <p:spPr/>
        <p:txBody>
          <a:bodyPr/>
          <a:lstStyle/>
          <a:p>
            <a:endParaRPr lang="en-GB" dirty="0"/>
          </a:p>
        </p:txBody>
      </p:sp>
      <p:sp>
        <p:nvSpPr>
          <p:cNvPr id="4" name="Footer Placeholder 3">
            <a:extLst>
              <a:ext uri="{FF2B5EF4-FFF2-40B4-BE49-F238E27FC236}">
                <a16:creationId xmlns:a16="http://schemas.microsoft.com/office/drawing/2014/main" id="{9BD3277B-1091-4918-ACC9-BDB59F9B9573}"/>
              </a:ext>
            </a:extLst>
          </p:cNvPr>
          <p:cNvSpPr>
            <a:spLocks noGrp="1"/>
          </p:cNvSpPr>
          <p:nvPr>
            <p:ph type="ftr" sz="quarter" idx="17"/>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900EC0D9-1364-418E-9620-62E4E111112D}"/>
              </a:ext>
            </a:extLst>
          </p:cNvPr>
          <p:cNvSpPr>
            <a:spLocks noGrp="1"/>
          </p:cNvSpPr>
          <p:nvPr>
            <p:ph type="sldNum" sz="quarter" idx="18"/>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3875ADA1-3225-4144-BBB3-8877BCDFFE4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9606274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270613" y="1514474"/>
            <a:ext cx="7488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270613" y="5616000"/>
            <a:ext cx="7488000" cy="434385"/>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849FE0C6-C294-4098-8A2F-F43A094F1029}"/>
              </a:ext>
            </a:extLst>
          </p:cNvPr>
          <p:cNvSpPr>
            <a:spLocks noGrp="1"/>
          </p:cNvSpPr>
          <p:nvPr>
            <p:ph type="body" sz="quarter" idx="15"/>
          </p:nvPr>
        </p:nvSpPr>
        <p:spPr>
          <a:xfrm>
            <a:off x="431799" y="1514475"/>
            <a:ext cx="3600000" cy="453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B6F8427C-6A71-4514-8748-2A2B47A80C0D}"/>
              </a:ext>
            </a:extLst>
          </p:cNvPr>
          <p:cNvSpPr>
            <a:spLocks noGrp="1"/>
          </p:cNvSpPr>
          <p:nvPr>
            <p:ph type="dt" sz="half" idx="17"/>
          </p:nvPr>
        </p:nvSpPr>
        <p:spPr/>
        <p:txBody>
          <a:bodyPr/>
          <a:lstStyle/>
          <a:p>
            <a:endParaRPr lang="en-GB" dirty="0"/>
          </a:p>
        </p:txBody>
      </p:sp>
      <p:sp>
        <p:nvSpPr>
          <p:cNvPr id="5" name="Footer Placeholder 4">
            <a:extLst>
              <a:ext uri="{FF2B5EF4-FFF2-40B4-BE49-F238E27FC236}">
                <a16:creationId xmlns:a16="http://schemas.microsoft.com/office/drawing/2014/main" id="{EFE45BF1-B8D7-4289-87C2-966BA9AF8C86}"/>
              </a:ext>
            </a:extLst>
          </p:cNvPr>
          <p:cNvSpPr>
            <a:spLocks noGrp="1"/>
          </p:cNvSpPr>
          <p:nvPr>
            <p:ph type="ftr" sz="quarter" idx="18"/>
          </p:nvPr>
        </p:nvSpPr>
        <p:spPr/>
        <p:txBody>
          <a:bodyPr/>
          <a:lstStyle/>
          <a:p>
            <a:r>
              <a:rPr lang="en-US" dirty="0"/>
              <a:t>South Copeland Resident Research November 2023</a:t>
            </a:r>
            <a:endParaRPr lang="en-GB" dirty="0"/>
          </a:p>
        </p:txBody>
      </p:sp>
      <p:sp>
        <p:nvSpPr>
          <p:cNvPr id="8" name="Slide Number Placeholder 7">
            <a:extLst>
              <a:ext uri="{FF2B5EF4-FFF2-40B4-BE49-F238E27FC236}">
                <a16:creationId xmlns:a16="http://schemas.microsoft.com/office/drawing/2014/main" id="{104F3C6D-F884-4358-A797-52E6B1C93D1F}"/>
              </a:ext>
            </a:extLst>
          </p:cNvPr>
          <p:cNvSpPr>
            <a:spLocks noGrp="1"/>
          </p:cNvSpPr>
          <p:nvPr>
            <p:ph type="sldNum" sz="quarter" idx="19"/>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69EB9464-DD71-42FF-89CD-4F02148A3B6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13771747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CF41-754F-4129-A609-036612757B06}"/>
              </a:ext>
            </a:extLst>
          </p:cNvPr>
          <p:cNvSpPr>
            <a:spLocks noGrp="1"/>
          </p:cNvSpPr>
          <p:nvPr>
            <p:ph type="title"/>
          </p:nvPr>
        </p:nvSpPr>
        <p:spPr/>
        <p:txBody>
          <a:bodyPr/>
          <a:lstStyle/>
          <a:p>
            <a:r>
              <a:rPr lang="en-US"/>
              <a:t>Click to edit Master title style</a:t>
            </a:r>
            <a:endParaRPr lang="en-GB"/>
          </a:p>
        </p:txBody>
      </p:sp>
      <p:sp>
        <p:nvSpPr>
          <p:cNvPr id="6" name="Content Placeholder 6">
            <a:extLst>
              <a:ext uri="{FF2B5EF4-FFF2-40B4-BE49-F238E27FC236}">
                <a16:creationId xmlns:a16="http://schemas.microsoft.com/office/drawing/2014/main" id="{97093FBB-5587-4244-90E2-C2CF7B2BD057}"/>
              </a:ext>
            </a:extLst>
          </p:cNvPr>
          <p:cNvSpPr>
            <a:spLocks noGrp="1"/>
          </p:cNvSpPr>
          <p:nvPr>
            <p:ph sz="quarter" idx="13"/>
          </p:nvPr>
        </p:nvSpPr>
        <p:spPr>
          <a:xfrm>
            <a:off x="431800" y="1514474"/>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DA51480F-FBD8-4F18-A65E-2B4A6B9A5384}"/>
              </a:ext>
            </a:extLst>
          </p:cNvPr>
          <p:cNvSpPr>
            <a:spLocks noGrp="1"/>
          </p:cNvSpPr>
          <p:nvPr>
            <p:ph type="body" sz="quarter" idx="14"/>
          </p:nvPr>
        </p:nvSpPr>
        <p:spPr>
          <a:xfrm>
            <a:off x="431800"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78821F46-986C-4B24-A365-1B6CFEE5ADC8}"/>
              </a:ext>
            </a:extLst>
          </p:cNvPr>
          <p:cNvSpPr>
            <a:spLocks noGrp="1"/>
          </p:cNvSpPr>
          <p:nvPr>
            <p:ph sz="quarter" idx="15"/>
          </p:nvPr>
        </p:nvSpPr>
        <p:spPr>
          <a:xfrm>
            <a:off x="6182213" y="1514475"/>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548037CA-B4AD-4014-82AB-11016717969E}"/>
              </a:ext>
            </a:extLst>
          </p:cNvPr>
          <p:cNvSpPr>
            <a:spLocks noGrp="1"/>
          </p:cNvSpPr>
          <p:nvPr>
            <p:ph type="body" sz="quarter" idx="16"/>
          </p:nvPr>
        </p:nvSpPr>
        <p:spPr>
          <a:xfrm>
            <a:off x="6182213"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C5703E7-A316-47E0-9D34-91BC8EB5C53A}"/>
              </a:ext>
            </a:extLst>
          </p:cNvPr>
          <p:cNvSpPr>
            <a:spLocks noGrp="1"/>
          </p:cNvSpPr>
          <p:nvPr>
            <p:ph type="dt" sz="half" idx="18"/>
          </p:nvPr>
        </p:nvSpPr>
        <p:spPr/>
        <p:txBody>
          <a:bodyPr/>
          <a:lstStyle/>
          <a:p>
            <a:endParaRPr lang="en-GB" dirty="0"/>
          </a:p>
        </p:txBody>
      </p:sp>
      <p:sp>
        <p:nvSpPr>
          <p:cNvPr id="4" name="Footer Placeholder 3">
            <a:extLst>
              <a:ext uri="{FF2B5EF4-FFF2-40B4-BE49-F238E27FC236}">
                <a16:creationId xmlns:a16="http://schemas.microsoft.com/office/drawing/2014/main" id="{51F5E315-4677-45BE-9C54-BC4C5CFBB14A}"/>
              </a:ext>
            </a:extLst>
          </p:cNvPr>
          <p:cNvSpPr>
            <a:spLocks noGrp="1"/>
          </p:cNvSpPr>
          <p:nvPr>
            <p:ph type="ftr" sz="quarter" idx="19"/>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03835063-69FA-4347-952C-1D57EDE4BEBB}"/>
              </a:ext>
            </a:extLst>
          </p:cNvPr>
          <p:cNvSpPr>
            <a:spLocks noGrp="1"/>
          </p:cNvSpPr>
          <p:nvPr>
            <p:ph type="sldNum" sz="quarter" idx="20"/>
          </p:nvPr>
        </p:nvSpPr>
        <p:spPr/>
        <p:txBody>
          <a:bodyPr/>
          <a:lstStyle/>
          <a:p>
            <a:fld id="{3BDE516C-3F92-4BBF-8982-23C2FBFA20B2}" type="slidenum">
              <a:rPr lang="en-GB" smtClean="0"/>
              <a:pPr/>
              <a:t>‹#›</a:t>
            </a:fld>
            <a:endParaRPr lang="en-GB" dirty="0"/>
          </a:p>
        </p:txBody>
      </p:sp>
      <p:sp>
        <p:nvSpPr>
          <p:cNvPr id="11" name="Text Placeholder 7">
            <a:extLst>
              <a:ext uri="{FF2B5EF4-FFF2-40B4-BE49-F238E27FC236}">
                <a16:creationId xmlns:a16="http://schemas.microsoft.com/office/drawing/2014/main" id="{3229C8C2-26C2-4B12-8712-AAC757DC7E2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2181781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3"/>
            <a:ext cx="3636000" cy="392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5" name="Content Placeholder 6">
            <a:extLst>
              <a:ext uri="{FF2B5EF4-FFF2-40B4-BE49-F238E27FC236}">
                <a16:creationId xmlns:a16="http://schemas.microsoft.com/office/drawing/2014/main" id="{BC2154F4-C32C-4B6E-8913-DAA4768D8363}"/>
              </a:ext>
            </a:extLst>
          </p:cNvPr>
          <p:cNvSpPr>
            <a:spLocks noGrp="1"/>
          </p:cNvSpPr>
          <p:nvPr>
            <p:ph sz="quarter" idx="15"/>
          </p:nvPr>
        </p:nvSpPr>
        <p:spPr>
          <a:xfrm>
            <a:off x="4261800" y="1514474"/>
            <a:ext cx="3636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5BB58131-8509-4E14-A455-9E4580DAF5C9}"/>
              </a:ext>
            </a:extLst>
          </p:cNvPr>
          <p:cNvSpPr>
            <a:spLocks noGrp="1"/>
          </p:cNvSpPr>
          <p:nvPr>
            <p:ph type="body" sz="quarter" idx="16"/>
          </p:nvPr>
        </p:nvSpPr>
        <p:spPr>
          <a:xfrm>
            <a:off x="426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B3EA41A2-474A-428B-98CD-CF16BD17358E}"/>
              </a:ext>
            </a:extLst>
          </p:cNvPr>
          <p:cNvSpPr>
            <a:spLocks noGrp="1"/>
          </p:cNvSpPr>
          <p:nvPr>
            <p:ph sz="quarter" idx="17"/>
          </p:nvPr>
        </p:nvSpPr>
        <p:spPr>
          <a:xfrm>
            <a:off x="8122613" y="1514474"/>
            <a:ext cx="3636000" cy="3923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4BC56DC9-49C8-4005-A98F-AACF82322C05}"/>
              </a:ext>
            </a:extLst>
          </p:cNvPr>
          <p:cNvSpPr>
            <a:spLocks noGrp="1"/>
          </p:cNvSpPr>
          <p:nvPr>
            <p:ph type="body" sz="quarter" idx="18"/>
          </p:nvPr>
        </p:nvSpPr>
        <p:spPr>
          <a:xfrm>
            <a:off x="8122613"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A73913D-C098-4120-808A-13408627AA7A}"/>
              </a:ext>
            </a:extLst>
          </p:cNvPr>
          <p:cNvSpPr>
            <a:spLocks noGrp="1"/>
          </p:cNvSpPr>
          <p:nvPr>
            <p:ph type="dt" sz="half" idx="20"/>
          </p:nvPr>
        </p:nvSpPr>
        <p:spPr/>
        <p:txBody>
          <a:bodyPr/>
          <a:lstStyle/>
          <a:p>
            <a:endParaRPr lang="en-GB" dirty="0"/>
          </a:p>
        </p:txBody>
      </p:sp>
      <p:sp>
        <p:nvSpPr>
          <p:cNvPr id="4" name="Footer Placeholder 3">
            <a:extLst>
              <a:ext uri="{FF2B5EF4-FFF2-40B4-BE49-F238E27FC236}">
                <a16:creationId xmlns:a16="http://schemas.microsoft.com/office/drawing/2014/main" id="{FDDD0F39-8CC2-44B8-99FF-28B016394904}"/>
              </a:ext>
            </a:extLst>
          </p:cNvPr>
          <p:cNvSpPr>
            <a:spLocks noGrp="1"/>
          </p:cNvSpPr>
          <p:nvPr>
            <p:ph type="ftr" sz="quarter" idx="21"/>
          </p:nvPr>
        </p:nvSpPr>
        <p:spPr/>
        <p:txBody>
          <a:bodyPr/>
          <a:lstStyle/>
          <a:p>
            <a:r>
              <a:rPr lang="en-US" dirty="0"/>
              <a:t>South Copeland Resident Research November 2023</a:t>
            </a:r>
            <a:endParaRPr lang="en-GB" dirty="0"/>
          </a:p>
        </p:txBody>
      </p:sp>
      <p:sp>
        <p:nvSpPr>
          <p:cNvPr id="12" name="Slide Number Placeholder 11">
            <a:extLst>
              <a:ext uri="{FF2B5EF4-FFF2-40B4-BE49-F238E27FC236}">
                <a16:creationId xmlns:a16="http://schemas.microsoft.com/office/drawing/2014/main" id="{B5D1DB57-BF80-4BFC-B636-2CAE4B966BD1}"/>
              </a:ext>
            </a:extLst>
          </p:cNvPr>
          <p:cNvSpPr>
            <a:spLocks noGrp="1"/>
          </p:cNvSpPr>
          <p:nvPr>
            <p:ph type="sldNum" sz="quarter" idx="22"/>
          </p:nvPr>
        </p:nvSpPr>
        <p:spPr/>
        <p:txBody>
          <a:bodyPr/>
          <a:lstStyle/>
          <a:p>
            <a:fld id="{3BDE516C-3F92-4BBF-8982-23C2FBFA20B2}" type="slidenum">
              <a:rPr lang="en-GB" smtClean="0"/>
              <a:pPr/>
              <a:t>‹#›</a:t>
            </a:fld>
            <a:endParaRPr lang="en-GB" dirty="0"/>
          </a:p>
        </p:txBody>
      </p:sp>
      <p:sp>
        <p:nvSpPr>
          <p:cNvPr id="13" name="Text Placeholder 7">
            <a:extLst>
              <a:ext uri="{FF2B5EF4-FFF2-40B4-BE49-F238E27FC236}">
                <a16:creationId xmlns:a16="http://schemas.microsoft.com/office/drawing/2014/main" id="{EFF53F01-EEC4-4066-81DB-EBB1AD7ECC0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72946301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7994931E-D187-42BF-AD0F-DAB80C20A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1319045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40BC51B8-00FD-4992-AA48-E3A6BC609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38547748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7" name="Text Placeholder 7">
            <a:extLst>
              <a:ext uri="{FF2B5EF4-FFF2-40B4-BE49-F238E27FC236}">
                <a16:creationId xmlns:a16="http://schemas.microsoft.com/office/drawing/2014/main" id="{322AD875-22C3-4624-886A-E644A087110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9559832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5" name="Text Placeholder 7">
            <a:extLst>
              <a:ext uri="{FF2B5EF4-FFF2-40B4-BE49-F238E27FC236}">
                <a16:creationId xmlns:a16="http://schemas.microsoft.com/office/drawing/2014/main" id="{ECECB7DD-56CB-4681-84C8-BF63E26D114A}"/>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4745286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No Li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cxnSp>
        <p:nvCxnSpPr>
          <p:cNvPr id="6" name="Straight Connector 5">
            <a:extLst>
              <a:ext uri="{FF2B5EF4-FFF2-40B4-BE49-F238E27FC236}">
                <a16:creationId xmlns:a16="http://schemas.microsoft.com/office/drawing/2014/main" id="{247B89D2-15E5-4E62-A5FB-A284E128A04E}"/>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66863-4ECC-4446-8474-31C9682DD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7" name="Text Placeholder 7">
            <a:extLst>
              <a:ext uri="{FF2B5EF4-FFF2-40B4-BE49-F238E27FC236}">
                <a16:creationId xmlns:a16="http://schemas.microsoft.com/office/drawing/2014/main" id="{07CE74CB-428F-4E84-85D5-6EA49504874E}"/>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7805328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Lar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60720631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77156409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Lar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63333060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234322807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Dark Lar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10710681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305546912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Lar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389390568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C438B-71BF-4320-8FDE-B8AF509514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010169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D3F17D9A-1D01-42FC-B274-5BA88CC0046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33726400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2">
            <a:extLst>
              <a:ext uri="{FF2B5EF4-FFF2-40B4-BE49-F238E27FC236}">
                <a16:creationId xmlns:a16="http://schemas.microsoft.com/office/drawing/2014/main" id="{2CC1FAEF-510B-4F92-B2D9-30EE3144A1CC}"/>
              </a:ext>
            </a:extLst>
          </p:cNvPr>
          <p:cNvSpPr>
            <a:spLocks noGrp="1"/>
          </p:cNvSpPr>
          <p:nvPr>
            <p:ph type="body" idx="13"/>
          </p:nvPr>
        </p:nvSpPr>
        <p:spPr>
          <a:xfrm>
            <a:off x="3564000" y="1524000"/>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8">
            <a:extLst>
              <a:ext uri="{FF2B5EF4-FFF2-40B4-BE49-F238E27FC236}">
                <a16:creationId xmlns:a16="http://schemas.microsoft.com/office/drawing/2014/main" id="{02202BA7-41A2-478B-8E1B-2795E8E87285}"/>
              </a:ext>
            </a:extLst>
          </p:cNvPr>
          <p:cNvSpPr>
            <a:spLocks noGrp="1"/>
          </p:cNvSpPr>
          <p:nvPr>
            <p:ph type="title" hasCustomPrompt="1"/>
          </p:nvPr>
        </p:nvSpPr>
        <p:spPr/>
        <p:txBody>
          <a:bodyPr/>
          <a:lstStyle>
            <a:lvl1pPr>
              <a:defRPr/>
            </a:lvl1pPr>
          </a:lstStyle>
          <a:p>
            <a:r>
              <a:rPr lang="en-US" dirty="0" err="1"/>
              <a:t>xxxxxxxxxxxxxxxxxxxxxx</a:t>
            </a:r>
            <a:endParaRPr lang="en-GB" dirty="0"/>
          </a:p>
        </p:txBody>
      </p:sp>
    </p:spTree>
    <p:extLst>
      <p:ext uri="{BB962C8B-B14F-4D97-AF65-F5344CB8AC3E}">
        <p14:creationId xmlns:p14="http://schemas.microsoft.com/office/powerpoint/2010/main" val="321616797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Large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A14DBEBC-CF38-4B64-A0A3-427ACA191D28}"/>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52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C438B-71BF-4320-8FDE-B8AF509514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666979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Pull-ou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7278D7DB-77D5-4743-BE23-416FC7088737}"/>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0F48D5DF-C5D5-4F90-AA9B-888C525DE0B1}"/>
              </a:ext>
            </a:extLst>
          </p:cNvPr>
          <p:cNvSpPr>
            <a:spLocks noGrp="1"/>
          </p:cNvSpPr>
          <p:nvPr>
            <p:ph type="ftr" sz="quarter" idx="11"/>
          </p:nvPr>
        </p:nvSpPr>
        <p:spPr>
          <a:xfrm>
            <a:off x="895854" y="6175290"/>
            <a:ext cx="4680000" cy="331873"/>
          </a:xfrm>
        </p:spPr>
        <p:txBody>
          <a:bodyPr/>
          <a:lstStyle/>
          <a:p>
            <a:r>
              <a:rPr lang="en-US" dirty="0"/>
              <a:t>South Copeland Resident Research November 2023</a:t>
            </a:r>
            <a:endParaRPr lang="en-GB" dirty="0"/>
          </a:p>
        </p:txBody>
      </p:sp>
    </p:spTree>
    <p:extLst>
      <p:ext uri="{BB962C8B-B14F-4D97-AF65-F5344CB8AC3E}">
        <p14:creationId xmlns:p14="http://schemas.microsoft.com/office/powerpoint/2010/main" val="371333166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accent3"/>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992C2344-D0C8-4BBB-A1A6-259D11BD1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66329113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Pull-out/Quot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21920767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17245315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98321029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5"/>
          </a:xfrm>
          <a:prstGeom prst="rect">
            <a:avLst/>
          </a:prstGeom>
        </p:spPr>
      </p:pic>
    </p:spTree>
    <p:extLst>
      <p:ext uri="{BB962C8B-B14F-4D97-AF65-F5344CB8AC3E}">
        <p14:creationId xmlns:p14="http://schemas.microsoft.com/office/powerpoint/2010/main" val="229725352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accent3"/>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977066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Second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460087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Tertiar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281635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274056"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10" name="Text Placeholder 7">
            <a:extLst>
              <a:ext uri="{FF2B5EF4-FFF2-40B4-BE49-F238E27FC236}">
                <a16:creationId xmlns:a16="http://schemas.microsoft.com/office/drawing/2014/main" id="{FCA28A9E-15CE-4AAF-8F0B-E2FE49FC8EE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Title 1">
            <a:extLst>
              <a:ext uri="{FF2B5EF4-FFF2-40B4-BE49-F238E27FC236}">
                <a16:creationId xmlns:a16="http://schemas.microsoft.com/office/drawing/2014/main" id="{23B5C966-8E0F-4BAB-A5D1-85E4E42EF18B}"/>
              </a:ext>
            </a:extLst>
          </p:cNvPr>
          <p:cNvSpPr>
            <a:spLocks noGrp="1"/>
          </p:cNvSpPr>
          <p:nvPr>
            <p:ph type="title"/>
          </p:nvPr>
        </p:nvSpPr>
        <p:spPr/>
        <p:txBody>
          <a:body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5FD66AAE-DE69-4AF4-8D1B-308583BD6403}"/>
              </a:ext>
            </a:extLst>
          </p:cNvPr>
          <p:cNvSpPr>
            <a:spLocks noGrp="1"/>
          </p:cNvSpPr>
          <p:nvPr>
            <p:ph type="ftr" sz="quarter" idx="11"/>
          </p:nvPr>
        </p:nvSpPr>
        <p:spPr>
          <a:xfrm>
            <a:off x="895854" y="6175290"/>
            <a:ext cx="4680000" cy="331873"/>
          </a:xfrm>
        </p:spPr>
        <p:txBody>
          <a:bodyPr/>
          <a:lstStyle/>
          <a:p>
            <a:r>
              <a:rPr lang="en-US" dirty="0"/>
              <a:t>Source: South Copeland resident research autumn 2024</a:t>
            </a:r>
            <a:endParaRPr lang="en-GB" dirty="0"/>
          </a:p>
        </p:txBody>
      </p:sp>
    </p:spTree>
    <p:extLst>
      <p:ext uri="{BB962C8B-B14F-4D97-AF65-F5344CB8AC3E}">
        <p14:creationId xmlns:p14="http://schemas.microsoft.com/office/powerpoint/2010/main" val="25926654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D3F17D9A-1D01-42FC-B274-5BA88CC0046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95878732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9"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6177599" y="1514476"/>
            <a:ext cx="5581013" cy="2043371"/>
          </a:xfrm>
          <a:ln>
            <a:solidFill>
              <a:schemeClr val="tx2"/>
            </a:solidFill>
          </a:ln>
        </p:spPr>
        <p:txBody>
          <a:bodyPr lIns="450000" tIns="338400" rIns="450000" bIns="3384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9117A9E4-0B84-49C2-A547-697287B7E7E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46280473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Wid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79812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B261E2B1-1039-42AE-9582-C51A5EBEC357}"/>
              </a:ext>
            </a:extLst>
          </p:cNvPr>
          <p:cNvSpPr>
            <a:spLocks noGrp="1"/>
          </p:cNvSpPr>
          <p:nvPr>
            <p:ph idx="13"/>
          </p:nvPr>
        </p:nvSpPr>
        <p:spPr>
          <a:xfrm>
            <a:off x="9065813" y="1514475"/>
            <a:ext cx="2692800" cy="2583097"/>
          </a:xfrm>
          <a:ln>
            <a:solidFill>
              <a:schemeClr val="tx2"/>
            </a:solidFill>
          </a:ln>
        </p:spPr>
        <p:txBody>
          <a:bodyPr lIns="291600" tIns="338400" rIns="291600" bIns="338400">
            <a:noAutofit/>
          </a:bodyPr>
          <a:lstStyle>
            <a:lvl1pPr>
              <a:defRPr sz="1200">
                <a:solidFill>
                  <a:schemeClr val="tx2"/>
                </a:solidFill>
              </a:defRPr>
            </a:lvl1pPr>
            <a:lvl2pPr>
              <a:defRPr sz="1200">
                <a:solidFill>
                  <a:schemeClr val="tx2"/>
                </a:solidFill>
              </a:defRPr>
            </a:lvl2pPr>
            <a:lvl3pPr>
              <a:lnSpc>
                <a:spcPct val="120000"/>
              </a:lnSpc>
              <a:defRPr sz="1200">
                <a:solidFill>
                  <a:schemeClr val="tx2"/>
                </a:solidFill>
              </a:defRPr>
            </a:lvl3pPr>
            <a:lvl4pPr>
              <a:lnSpc>
                <a:spcPct val="120000"/>
              </a:lnSpc>
              <a:defRPr sz="1200">
                <a:solidFill>
                  <a:schemeClr val="tx2"/>
                </a:solidFill>
              </a:defRPr>
            </a:lvl4pPr>
            <a:lvl5pPr>
              <a:lnSpc>
                <a:spcPct val="120000"/>
              </a:lnSpc>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8FEFC835-9AE4-40E9-9503-38600CDB8F6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Date Placeholder 1">
            <a:extLst>
              <a:ext uri="{FF2B5EF4-FFF2-40B4-BE49-F238E27FC236}">
                <a16:creationId xmlns:a16="http://schemas.microsoft.com/office/drawing/2014/main" id="{55F64349-49DA-4E11-BCA3-DD5434742384}"/>
              </a:ext>
            </a:extLst>
          </p:cNvPr>
          <p:cNvSpPr>
            <a:spLocks noGrp="1"/>
          </p:cNvSpPr>
          <p:nvPr>
            <p:ph type="dt" sz="half" idx="38"/>
          </p:nvPr>
        </p:nvSpPr>
        <p:spPr/>
        <p:txBody>
          <a:bodyPr/>
          <a:lstStyle/>
          <a:p>
            <a:endParaRPr lang="en-GB" dirty="0"/>
          </a:p>
        </p:txBody>
      </p:sp>
      <p:sp>
        <p:nvSpPr>
          <p:cNvPr id="10" name="Footer Placeholder 9">
            <a:extLst>
              <a:ext uri="{FF2B5EF4-FFF2-40B4-BE49-F238E27FC236}">
                <a16:creationId xmlns:a16="http://schemas.microsoft.com/office/drawing/2014/main" id="{D2B42DD7-8EB6-4431-B415-72726CC59064}"/>
              </a:ext>
            </a:extLst>
          </p:cNvPr>
          <p:cNvSpPr>
            <a:spLocks noGrp="1"/>
          </p:cNvSpPr>
          <p:nvPr>
            <p:ph type="ftr" sz="quarter" idx="39"/>
          </p:nvPr>
        </p:nvSpPr>
        <p:spPr/>
        <p:txBody>
          <a:bodyPr/>
          <a:lstStyle/>
          <a:p>
            <a:r>
              <a:rPr lang="en-US" dirty="0"/>
              <a:t>Source: South Copeland resident research autumn 2024</a:t>
            </a:r>
            <a:endParaRPr lang="en-GB" dirty="0"/>
          </a:p>
        </p:txBody>
      </p:sp>
      <p:sp>
        <p:nvSpPr>
          <p:cNvPr id="11" name="Slide Number Placeholder 10">
            <a:extLst>
              <a:ext uri="{FF2B5EF4-FFF2-40B4-BE49-F238E27FC236}">
                <a16:creationId xmlns:a16="http://schemas.microsoft.com/office/drawing/2014/main" id="{8850867F-2B91-4204-8659-90DD0CD2822F}"/>
              </a:ext>
            </a:extLst>
          </p:cNvPr>
          <p:cNvSpPr>
            <a:spLocks noGrp="1"/>
          </p:cNvSpPr>
          <p:nvPr>
            <p:ph type="sldNum" sz="quarter" idx="40"/>
          </p:nvPr>
        </p:nvSpPr>
        <p:spPr/>
        <p:txBody>
          <a:bodyPr/>
          <a:lstStyle/>
          <a:p>
            <a:fld id="{3BDE516C-3F92-4BBF-8982-23C2FBFA20B2}" type="slidenum">
              <a:rPr lang="en-GB" smtClean="0"/>
              <a:pPr/>
              <a:t>‹#›</a:t>
            </a:fld>
            <a:endParaRPr lang="en-GB" dirty="0"/>
          </a:p>
        </p:txBody>
      </p:sp>
    </p:spTree>
    <p:extLst>
      <p:ext uri="{BB962C8B-B14F-4D97-AF65-F5344CB8AC3E}">
        <p14:creationId xmlns:p14="http://schemas.microsoft.com/office/powerpoint/2010/main" val="329767013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Two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3960000" cy="454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40E2197-BA1D-4C15-8A14-E6402EA8DBBE}"/>
              </a:ext>
            </a:extLst>
          </p:cNvPr>
          <p:cNvSpPr>
            <a:spLocks noGrp="1"/>
          </p:cNvSpPr>
          <p:nvPr>
            <p:ph idx="14"/>
          </p:nvPr>
        </p:nvSpPr>
        <p:spPr>
          <a:xfrm>
            <a:off x="4895998" y="1514475"/>
            <a:ext cx="3960001" cy="4537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BB14D2CC-FC79-41AD-BB7F-57110109ECF6}"/>
              </a:ext>
            </a:extLst>
          </p:cNvPr>
          <p:cNvSpPr>
            <a:spLocks noGrp="1"/>
          </p:cNvSpPr>
          <p:nvPr>
            <p:ph idx="13"/>
          </p:nvPr>
        </p:nvSpPr>
        <p:spPr>
          <a:xfrm>
            <a:off x="9151401" y="1514477"/>
            <a:ext cx="2617200" cy="3151734"/>
          </a:xfrm>
          <a:ln>
            <a:solidFill>
              <a:schemeClr val="tx2"/>
            </a:solid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25E6B72-5DD4-4FC1-9835-04DB9AB057E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8928162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Content and Supporting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66096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8109802" y="1514476"/>
            <a:ext cx="3650400" cy="4522786"/>
          </a:xfrm>
          <a:solidFill>
            <a:schemeClr val="accent4"/>
          </a:solidFill>
          <a:ln>
            <a:no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80AB5483-D9FB-44AE-A8BD-BE73F3F7D8E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0858008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CA1-383E-486D-8F21-9D68441519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814C7-95FB-4569-B9BC-6EEA89D020F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F683768-288B-4291-8BB3-E2568AA3282C}"/>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1B84D297-97B6-4C39-85D6-5C5EBC550FCE}"/>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6" name="Content Placeholder 2">
            <a:extLst>
              <a:ext uri="{FF2B5EF4-FFF2-40B4-BE49-F238E27FC236}">
                <a16:creationId xmlns:a16="http://schemas.microsoft.com/office/drawing/2014/main" id="{C7BDF06A-EB67-4318-A90C-12AA3723458F}"/>
              </a:ext>
            </a:extLst>
          </p:cNvPr>
          <p:cNvSpPr>
            <a:spLocks noGrp="1"/>
          </p:cNvSpPr>
          <p:nvPr>
            <p:ph idx="1"/>
          </p:nvPr>
        </p:nvSpPr>
        <p:spPr>
          <a:xfrm>
            <a:off x="431799"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896A52D3-0000-4022-8C99-BDD72887BEE6}"/>
              </a:ext>
            </a:extLst>
          </p:cNvPr>
          <p:cNvSpPr>
            <a:spLocks noGrp="1"/>
          </p:cNvSpPr>
          <p:nvPr>
            <p:ph idx="13"/>
          </p:nvPr>
        </p:nvSpPr>
        <p:spPr>
          <a:xfrm>
            <a:off x="4386000"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5F2AE41-D03D-4CD6-A4D5-3CB05479105D}"/>
              </a:ext>
            </a:extLst>
          </p:cNvPr>
          <p:cNvSpPr>
            <a:spLocks noGrp="1"/>
          </p:cNvSpPr>
          <p:nvPr>
            <p:ph idx="14"/>
          </p:nvPr>
        </p:nvSpPr>
        <p:spPr>
          <a:xfrm>
            <a:off x="8340201"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646B04C-2369-411C-B755-ADD6B482199E}"/>
              </a:ext>
            </a:extLst>
          </p:cNvPr>
          <p:cNvSpPr>
            <a:spLocks noGrp="1"/>
          </p:cNvSpPr>
          <p:nvPr>
            <p:ph type="body" sz="quarter" idx="15"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54367597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umbere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835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5761200"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4357200"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4357201"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4357201"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968660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8282601"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8282602"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8282602"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76FC7CA3-7413-4DEF-90FC-806893EA0CD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9064365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umbered 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439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436739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3312733"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331273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331273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7201667"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6193667"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6193667"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6193667"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9074602"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907460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907460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10082602"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26" name="Text Placeholder 7">
            <a:extLst>
              <a:ext uri="{FF2B5EF4-FFF2-40B4-BE49-F238E27FC236}">
                <a16:creationId xmlns:a16="http://schemas.microsoft.com/office/drawing/2014/main" id="{E6464DE9-BCD3-496A-9522-706BF1174A7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1247209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umbered Fiv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159697"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3460602"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273160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2731602"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2731602"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5760405"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5031405"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5031405"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5031405"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7331208"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7331208"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7331208"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8060208"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25" name="Text Placeholder 8">
            <a:extLst>
              <a:ext uri="{FF2B5EF4-FFF2-40B4-BE49-F238E27FC236}">
                <a16:creationId xmlns:a16="http://schemas.microsoft.com/office/drawing/2014/main" id="{3ADF21AA-570B-4E02-AE4D-CF6D16218730}"/>
              </a:ext>
            </a:extLst>
          </p:cNvPr>
          <p:cNvSpPr>
            <a:spLocks noGrp="1"/>
          </p:cNvSpPr>
          <p:nvPr>
            <p:ph type="body" sz="quarter" idx="25"/>
          </p:nvPr>
        </p:nvSpPr>
        <p:spPr>
          <a:xfrm>
            <a:off x="963101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E29E4D25-6B29-4D02-99CF-6656999CB244}"/>
              </a:ext>
            </a:extLst>
          </p:cNvPr>
          <p:cNvSpPr>
            <a:spLocks noGrp="1"/>
          </p:cNvSpPr>
          <p:nvPr>
            <p:ph type="body" sz="quarter" idx="26"/>
          </p:nvPr>
        </p:nvSpPr>
        <p:spPr>
          <a:xfrm>
            <a:off x="9631013"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9A5EE914-CEF9-4373-9BA5-B324AFB60228}"/>
              </a:ext>
            </a:extLst>
          </p:cNvPr>
          <p:cNvCxnSpPr/>
          <p:nvPr userDrawn="1"/>
        </p:nvCxnSpPr>
        <p:spPr>
          <a:xfrm>
            <a:off x="9631013"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9F61DFFF-78C8-4B63-BC6F-C90991B50D36}"/>
              </a:ext>
            </a:extLst>
          </p:cNvPr>
          <p:cNvSpPr>
            <a:spLocks noGrp="1"/>
          </p:cNvSpPr>
          <p:nvPr>
            <p:ph type="body" sz="quarter" idx="27" hasCustomPrompt="1"/>
          </p:nvPr>
        </p:nvSpPr>
        <p:spPr>
          <a:xfrm>
            <a:off x="10362703"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30" name="Text Placeholder 7">
            <a:extLst>
              <a:ext uri="{FF2B5EF4-FFF2-40B4-BE49-F238E27FC236}">
                <a16:creationId xmlns:a16="http://schemas.microsoft.com/office/drawing/2014/main" id="{1CD39CBA-3E5A-4793-BA90-64852BEE97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59295989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25668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3313013" y="1514475"/>
            <a:ext cx="84456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AE8088F2-DD6E-4633-AB73-988E1499B511}"/>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27939269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799" y="1764001"/>
            <a:ext cx="4116013" cy="4032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4547813" y="1514475"/>
            <a:ext cx="72108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847520D2-EB4F-4465-81C0-A2C0BC5CE6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751011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2">
            <a:extLst>
              <a:ext uri="{FF2B5EF4-FFF2-40B4-BE49-F238E27FC236}">
                <a16:creationId xmlns:a16="http://schemas.microsoft.com/office/drawing/2014/main" id="{2CC1FAEF-510B-4F92-B2D9-30EE3144A1CC}"/>
              </a:ext>
            </a:extLst>
          </p:cNvPr>
          <p:cNvSpPr>
            <a:spLocks noGrp="1"/>
          </p:cNvSpPr>
          <p:nvPr>
            <p:ph type="body" idx="13"/>
          </p:nvPr>
        </p:nvSpPr>
        <p:spPr>
          <a:xfrm>
            <a:off x="3564000" y="1524000"/>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8">
            <a:extLst>
              <a:ext uri="{FF2B5EF4-FFF2-40B4-BE49-F238E27FC236}">
                <a16:creationId xmlns:a16="http://schemas.microsoft.com/office/drawing/2014/main" id="{02202BA7-41A2-478B-8E1B-2795E8E87285}"/>
              </a:ext>
            </a:extLst>
          </p:cNvPr>
          <p:cNvSpPr>
            <a:spLocks noGrp="1"/>
          </p:cNvSpPr>
          <p:nvPr>
            <p:ph type="title" hasCustomPrompt="1"/>
          </p:nvPr>
        </p:nvSpPr>
        <p:spPr/>
        <p:txBody>
          <a:bodyPr/>
          <a:lstStyle>
            <a:lvl1pPr>
              <a:defRPr/>
            </a:lvl1pPr>
          </a:lstStyle>
          <a:p>
            <a:r>
              <a:rPr lang="en-US" dirty="0" err="1"/>
              <a:t>xxxxxxxxxxxxxxxxxxxxxx</a:t>
            </a:r>
            <a:endParaRPr lang="en-GB" dirty="0"/>
          </a:p>
        </p:txBody>
      </p:sp>
    </p:spTree>
    <p:extLst>
      <p:ext uri="{BB962C8B-B14F-4D97-AF65-F5344CB8AC3E}">
        <p14:creationId xmlns:p14="http://schemas.microsoft.com/office/powerpoint/2010/main" val="115022574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Dark">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431800" y="5011633"/>
            <a:ext cx="3798000" cy="1495530"/>
          </a:xfrm>
          <a:solidFill>
            <a:schemeClr val="tx2"/>
          </a:solidFill>
        </p:spPr>
        <p:txBody>
          <a:bodyPr wrap="square" lIns="324000" tIns="288000" rIns="324000" bIns="288000" anchor="b">
            <a:spAutoFit/>
          </a:bodyPr>
          <a:lstStyle>
            <a:lvl1pPr>
              <a:defRPr sz="1800" b="1">
                <a:solidFill>
                  <a:schemeClr val="bg1"/>
                </a:solidFill>
                <a:latin typeface="+mj-lt"/>
              </a:defRPr>
            </a:lvl1pPr>
            <a:lvl2pPr>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A874246D-F0E0-4A96-94B0-7F136A2E9A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29525812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755999" y="5615480"/>
            <a:ext cx="5340001" cy="600870"/>
          </a:xfrm>
          <a:noFill/>
        </p:spPr>
        <p:txBody>
          <a:bodyPr wrap="square" lIns="0" tIns="0" rIns="0" bIns="0" anchor="b">
            <a:spAutoFit/>
          </a:bodyPr>
          <a:lstStyle>
            <a:lvl1pPr>
              <a:defRPr sz="1800" b="1">
                <a:solidFill>
                  <a:schemeClr val="tx2"/>
                </a:solidFill>
                <a:latin typeface="+mj-lt"/>
              </a:defRPr>
            </a:lvl1pPr>
            <a:lvl2pPr>
              <a:defRPr>
                <a:solidFill>
                  <a:schemeClr val="tx2"/>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24AA80BC-5208-4993-A501-2943AF03A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989991529"/>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52200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C61374D-BD3D-43AD-B7B0-FD2E562F2F26}"/>
              </a:ext>
            </a:extLst>
          </p:cNvPr>
          <p:cNvCxnSpPr/>
          <p:nvPr userDrawn="1"/>
        </p:nvCxnSpPr>
        <p:spPr>
          <a:xfrm>
            <a:off x="431800" y="1224000"/>
            <a:ext cx="522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523875"/>
            <a:ext cx="5220000" cy="493888"/>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cxnSp>
        <p:nvCxnSpPr>
          <p:cNvPr id="12" name="Straight Connector 11">
            <a:extLst>
              <a:ext uri="{FF2B5EF4-FFF2-40B4-BE49-F238E27FC236}">
                <a16:creationId xmlns:a16="http://schemas.microsoft.com/office/drawing/2014/main" id="{76447B42-788C-4245-9655-CEF65AF6539B}"/>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EE441AE-B514-4679-ADE4-A1B4422E9CF5}"/>
              </a:ext>
            </a:extLst>
          </p:cNvPr>
          <p:cNvSpPr>
            <a:spLocks noGrp="1"/>
          </p:cNvSpPr>
          <p:nvPr>
            <p:ph type="body" sz="quarter" idx="37" hasCustomPrompt="1"/>
          </p:nvPr>
        </p:nvSpPr>
        <p:spPr>
          <a:xfrm>
            <a:off x="431800" y="230188"/>
            <a:ext cx="5220000"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8381168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mall Conten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3924000"/>
            <a:ext cx="3024000" cy="21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2664000"/>
            <a:ext cx="3024000" cy="1152000"/>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CB667DE7-5D72-485E-9D2A-81F0F93C6B74}"/>
              </a:ext>
            </a:extLst>
          </p:cNvPr>
          <p:cNvSpPr>
            <a:spLocks noGrp="1"/>
          </p:cNvSpPr>
          <p:nvPr>
            <p:ph type="ftr" sz="quarter" idx="16"/>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4B528ADC-6AB6-483A-8A44-00E29AEFF919}"/>
              </a:ext>
            </a:extLst>
          </p:cNvPr>
          <p:cNvSpPr>
            <a:spLocks noGrp="1"/>
          </p:cNvSpPr>
          <p:nvPr>
            <p:ph type="sldNum" sz="quarter" idx="17"/>
          </p:nvPr>
        </p:nvSpPr>
        <p:spPr/>
        <p:txBody>
          <a:bodyPr/>
          <a:lstStyle/>
          <a:p>
            <a:fld id="{3BDE516C-3F92-4BBF-8982-23C2FBFA20B2}" type="slidenum">
              <a:rPr lang="en-GB" smtClean="0"/>
              <a:pPr/>
              <a:t>‹#›</a:t>
            </a:fld>
            <a:endParaRPr lang="en-GB" dirty="0"/>
          </a:p>
        </p:txBody>
      </p:sp>
      <p:cxnSp>
        <p:nvCxnSpPr>
          <p:cNvPr id="9" name="Straight Connector 8">
            <a:extLst>
              <a:ext uri="{FF2B5EF4-FFF2-40B4-BE49-F238E27FC236}">
                <a16:creationId xmlns:a16="http://schemas.microsoft.com/office/drawing/2014/main" id="{5194BA12-0289-4DFB-A66D-A2F93E1F70E4}"/>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21BE8D4A-5071-46F8-818E-2AB47D92A180}"/>
              </a:ext>
            </a:extLst>
          </p:cNvPr>
          <p:cNvSpPr>
            <a:spLocks noGrp="1"/>
          </p:cNvSpPr>
          <p:nvPr>
            <p:ph type="body" sz="quarter" idx="37" hasCustomPrompt="1"/>
          </p:nvPr>
        </p:nvSpPr>
        <p:spPr>
          <a:xfrm>
            <a:off x="431800" y="230188"/>
            <a:ext cx="5144054"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24019982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C8A5-AD57-4B5D-B8B8-77E304744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24054B-4D1C-4D77-972F-F94D265BB2B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19A3A76-29A3-4B66-814A-6FC5DF2120C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F8672868-917B-4062-8F88-8FD1B1A5E36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Picture Placeholder 6">
            <a:extLst>
              <a:ext uri="{FF2B5EF4-FFF2-40B4-BE49-F238E27FC236}">
                <a16:creationId xmlns:a16="http://schemas.microsoft.com/office/drawing/2014/main" id="{79417144-B2BD-4342-AC12-5B4CC3B1A9E4}"/>
              </a:ext>
            </a:extLst>
          </p:cNvPr>
          <p:cNvSpPr>
            <a:spLocks noGrp="1"/>
          </p:cNvSpPr>
          <p:nvPr>
            <p:ph type="pic" sz="quarter" idx="13"/>
          </p:nvPr>
        </p:nvSpPr>
        <p:spPr>
          <a:xfrm>
            <a:off x="431800" y="1514475"/>
            <a:ext cx="2581200" cy="19512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BC6A111-2FB8-43DD-ADE4-C9A3A918B12F}"/>
              </a:ext>
            </a:extLst>
          </p:cNvPr>
          <p:cNvSpPr>
            <a:spLocks noGrp="1"/>
          </p:cNvSpPr>
          <p:nvPr>
            <p:ph type="body" sz="quarter" idx="14"/>
          </p:nvPr>
        </p:nvSpPr>
        <p:spPr>
          <a:xfrm>
            <a:off x="43180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0" name="Picture Placeholder 6">
            <a:extLst>
              <a:ext uri="{FF2B5EF4-FFF2-40B4-BE49-F238E27FC236}">
                <a16:creationId xmlns:a16="http://schemas.microsoft.com/office/drawing/2014/main" id="{A6D5B626-4D9E-45D5-83FB-CF79B63FCE2E}"/>
              </a:ext>
            </a:extLst>
          </p:cNvPr>
          <p:cNvSpPr>
            <a:spLocks noGrp="1"/>
          </p:cNvSpPr>
          <p:nvPr>
            <p:ph type="pic" sz="quarter" idx="15"/>
          </p:nvPr>
        </p:nvSpPr>
        <p:spPr>
          <a:xfrm>
            <a:off x="3347005" y="1514475"/>
            <a:ext cx="2581200" cy="19512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A53F6483-6C2A-4EC3-BFC6-FA0637DF84BE}"/>
              </a:ext>
            </a:extLst>
          </p:cNvPr>
          <p:cNvSpPr>
            <a:spLocks noGrp="1"/>
          </p:cNvSpPr>
          <p:nvPr>
            <p:ph type="body" sz="quarter" idx="16"/>
          </p:nvPr>
        </p:nvSpPr>
        <p:spPr>
          <a:xfrm>
            <a:off x="3347005"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2" name="Picture Placeholder 6">
            <a:extLst>
              <a:ext uri="{FF2B5EF4-FFF2-40B4-BE49-F238E27FC236}">
                <a16:creationId xmlns:a16="http://schemas.microsoft.com/office/drawing/2014/main" id="{3101C63D-CAC8-40DC-A43E-4719D7C2E3BD}"/>
              </a:ext>
            </a:extLst>
          </p:cNvPr>
          <p:cNvSpPr>
            <a:spLocks noGrp="1"/>
          </p:cNvSpPr>
          <p:nvPr>
            <p:ph type="pic" sz="quarter" idx="17"/>
          </p:nvPr>
        </p:nvSpPr>
        <p:spPr>
          <a:xfrm>
            <a:off x="6262210" y="1514475"/>
            <a:ext cx="2581200" cy="1951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5962A601-AFB7-472C-96C1-557EB93433A9}"/>
              </a:ext>
            </a:extLst>
          </p:cNvPr>
          <p:cNvSpPr>
            <a:spLocks noGrp="1"/>
          </p:cNvSpPr>
          <p:nvPr>
            <p:ph type="body" sz="quarter" idx="18"/>
          </p:nvPr>
        </p:nvSpPr>
        <p:spPr>
          <a:xfrm>
            <a:off x="626221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B866BF3C-9900-4C22-8B9E-D78FBB507183}"/>
              </a:ext>
            </a:extLst>
          </p:cNvPr>
          <p:cNvSpPr>
            <a:spLocks noGrp="1"/>
          </p:cNvSpPr>
          <p:nvPr>
            <p:ph type="pic" sz="quarter" idx="19"/>
          </p:nvPr>
        </p:nvSpPr>
        <p:spPr>
          <a:xfrm>
            <a:off x="9177414" y="1514475"/>
            <a:ext cx="2581200" cy="1951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4C2EB58-8FF9-4F61-9753-FE65F6506584}"/>
              </a:ext>
            </a:extLst>
          </p:cNvPr>
          <p:cNvSpPr>
            <a:spLocks noGrp="1"/>
          </p:cNvSpPr>
          <p:nvPr>
            <p:ph type="body" sz="quarter" idx="20"/>
          </p:nvPr>
        </p:nvSpPr>
        <p:spPr>
          <a:xfrm>
            <a:off x="9177414"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5A5AADFE-9253-4FF7-85F0-A205E7B647F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1951719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am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91B6-61DC-4029-A0FC-6314B7DAA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6857D2-CCCA-4DE8-B73E-F5AD165F54A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3AEB7A0-74C4-4257-A367-D472C5EDC3D7}"/>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6717EFD-D431-4736-877E-0BF161F9697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5766D835-3C33-4D89-B506-9AE51EA3F761}"/>
              </a:ext>
            </a:extLst>
          </p:cNvPr>
          <p:cNvSpPr>
            <a:spLocks noGrp="1"/>
          </p:cNvSpPr>
          <p:nvPr>
            <p:ph type="pic" sz="quarter" idx="13"/>
          </p:nvPr>
        </p:nvSpPr>
        <p:spPr>
          <a:xfrm>
            <a:off x="431800" y="1514475"/>
            <a:ext cx="1796400" cy="13572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11EC7EDE-AA9A-4CE9-995E-F0844A068DF1}"/>
              </a:ext>
            </a:extLst>
          </p:cNvPr>
          <p:cNvSpPr>
            <a:spLocks noGrp="1"/>
          </p:cNvSpPr>
          <p:nvPr>
            <p:ph type="body" sz="quarter" idx="14"/>
          </p:nvPr>
        </p:nvSpPr>
        <p:spPr>
          <a:xfrm>
            <a:off x="431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4BF24339-BFDC-4ABC-842E-22BC9FD5DF6F}"/>
              </a:ext>
            </a:extLst>
          </p:cNvPr>
          <p:cNvSpPr>
            <a:spLocks noGrp="1"/>
          </p:cNvSpPr>
          <p:nvPr>
            <p:ph type="pic" sz="quarter" idx="17"/>
          </p:nvPr>
        </p:nvSpPr>
        <p:spPr>
          <a:xfrm>
            <a:off x="431800" y="3828256"/>
            <a:ext cx="1796400" cy="1357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FBE6D9AC-523A-4B34-9626-0DD756F317FC}"/>
              </a:ext>
            </a:extLst>
          </p:cNvPr>
          <p:cNvSpPr>
            <a:spLocks noGrp="1"/>
          </p:cNvSpPr>
          <p:nvPr>
            <p:ph type="body" sz="quarter" idx="18"/>
          </p:nvPr>
        </p:nvSpPr>
        <p:spPr>
          <a:xfrm>
            <a:off x="431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83F796E1-863D-4BBC-80CF-46B5D3E9F8BB}"/>
              </a:ext>
            </a:extLst>
          </p:cNvPr>
          <p:cNvSpPr>
            <a:spLocks noGrp="1"/>
          </p:cNvSpPr>
          <p:nvPr>
            <p:ph type="pic" sz="quarter" idx="19"/>
          </p:nvPr>
        </p:nvSpPr>
        <p:spPr>
          <a:xfrm>
            <a:off x="3399467" y="1514475"/>
            <a:ext cx="1796400" cy="1357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708122E-43B0-4D47-9E82-397E19EA3AB0}"/>
              </a:ext>
            </a:extLst>
          </p:cNvPr>
          <p:cNvSpPr>
            <a:spLocks noGrp="1"/>
          </p:cNvSpPr>
          <p:nvPr>
            <p:ph type="body" sz="quarter" idx="20"/>
          </p:nvPr>
        </p:nvSpPr>
        <p:spPr>
          <a:xfrm>
            <a:off x="3399467"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20C9693D-50D9-46B1-BE9D-08577886A2E4}"/>
              </a:ext>
            </a:extLst>
          </p:cNvPr>
          <p:cNvSpPr>
            <a:spLocks noGrp="1"/>
          </p:cNvSpPr>
          <p:nvPr>
            <p:ph type="pic" sz="quarter" idx="21"/>
          </p:nvPr>
        </p:nvSpPr>
        <p:spPr>
          <a:xfrm>
            <a:off x="3399467" y="3828256"/>
            <a:ext cx="1796400" cy="13572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34FDC31F-AC69-4BCE-94CD-40CF7F10C863}"/>
              </a:ext>
            </a:extLst>
          </p:cNvPr>
          <p:cNvSpPr>
            <a:spLocks noGrp="1"/>
          </p:cNvSpPr>
          <p:nvPr>
            <p:ph type="body" sz="quarter" idx="22"/>
          </p:nvPr>
        </p:nvSpPr>
        <p:spPr>
          <a:xfrm>
            <a:off x="3399467"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7130E2AA-3DCB-451D-94C4-9B358645BA0E}"/>
              </a:ext>
            </a:extLst>
          </p:cNvPr>
          <p:cNvSpPr>
            <a:spLocks noGrp="1"/>
          </p:cNvSpPr>
          <p:nvPr>
            <p:ph type="pic" sz="quarter" idx="23"/>
          </p:nvPr>
        </p:nvSpPr>
        <p:spPr>
          <a:xfrm>
            <a:off x="6367134" y="1514475"/>
            <a:ext cx="1796400" cy="13572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5FAEC436-0C18-45ED-BF75-AFB3738A2EF2}"/>
              </a:ext>
            </a:extLst>
          </p:cNvPr>
          <p:cNvSpPr>
            <a:spLocks noGrp="1"/>
          </p:cNvSpPr>
          <p:nvPr>
            <p:ph type="body" sz="quarter" idx="24"/>
          </p:nvPr>
        </p:nvSpPr>
        <p:spPr>
          <a:xfrm>
            <a:off x="6367134"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ADEA6F9D-4129-4640-907C-9E0FAD133E02}"/>
              </a:ext>
            </a:extLst>
          </p:cNvPr>
          <p:cNvSpPr>
            <a:spLocks noGrp="1"/>
          </p:cNvSpPr>
          <p:nvPr>
            <p:ph type="pic" sz="quarter" idx="25"/>
          </p:nvPr>
        </p:nvSpPr>
        <p:spPr>
          <a:xfrm>
            <a:off x="6367134" y="3828256"/>
            <a:ext cx="1796400" cy="13572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349E6C16-43A2-4313-9341-5C8DE8EE3FA4}"/>
              </a:ext>
            </a:extLst>
          </p:cNvPr>
          <p:cNvSpPr>
            <a:spLocks noGrp="1"/>
          </p:cNvSpPr>
          <p:nvPr>
            <p:ph type="body" sz="quarter" idx="26"/>
          </p:nvPr>
        </p:nvSpPr>
        <p:spPr>
          <a:xfrm>
            <a:off x="6367134"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6D63951C-D578-4814-A4E1-FADF72ECC476}"/>
              </a:ext>
            </a:extLst>
          </p:cNvPr>
          <p:cNvSpPr>
            <a:spLocks noGrp="1"/>
          </p:cNvSpPr>
          <p:nvPr>
            <p:ph type="pic" sz="quarter" idx="27"/>
          </p:nvPr>
        </p:nvSpPr>
        <p:spPr>
          <a:xfrm>
            <a:off x="9334800" y="1514475"/>
            <a:ext cx="1796400" cy="13572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67BCA932-1DF6-4043-8F12-BA218DE22A4F}"/>
              </a:ext>
            </a:extLst>
          </p:cNvPr>
          <p:cNvSpPr>
            <a:spLocks noGrp="1"/>
          </p:cNvSpPr>
          <p:nvPr>
            <p:ph type="body" sz="quarter" idx="28"/>
          </p:nvPr>
        </p:nvSpPr>
        <p:spPr>
          <a:xfrm>
            <a:off x="9334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3E239AA9-8ED2-45A4-8F39-151A617EA226}"/>
              </a:ext>
            </a:extLst>
          </p:cNvPr>
          <p:cNvSpPr>
            <a:spLocks noGrp="1"/>
          </p:cNvSpPr>
          <p:nvPr>
            <p:ph type="pic" sz="quarter" idx="29"/>
          </p:nvPr>
        </p:nvSpPr>
        <p:spPr>
          <a:xfrm>
            <a:off x="9334800" y="3828256"/>
            <a:ext cx="1796400" cy="13572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9CE0052F-40CA-40D3-87AC-E0787BE3FB76}"/>
              </a:ext>
            </a:extLst>
          </p:cNvPr>
          <p:cNvSpPr>
            <a:spLocks noGrp="1"/>
          </p:cNvSpPr>
          <p:nvPr>
            <p:ph type="body" sz="quarter" idx="30"/>
          </p:nvPr>
        </p:nvSpPr>
        <p:spPr>
          <a:xfrm>
            <a:off x="9334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7" name="Text Placeholder 7">
            <a:extLst>
              <a:ext uri="{FF2B5EF4-FFF2-40B4-BE49-F238E27FC236}">
                <a16:creationId xmlns:a16="http://schemas.microsoft.com/office/drawing/2014/main" id="{55BE78FA-2D62-43D9-8A83-5F9475BDBEB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213124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am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CC1-86ED-47A4-AC2F-6FF69D863F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4903F5-A7F9-409B-BDD5-11CCF466064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802A46-5A7C-41AF-BCBF-6D1BC851F45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2CD09EF-46D4-4AA8-B812-DD2921033044}"/>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F04C1A79-5FE8-41D3-A6F4-82C84A0F3F67}"/>
              </a:ext>
            </a:extLst>
          </p:cNvPr>
          <p:cNvSpPr>
            <a:spLocks noGrp="1"/>
          </p:cNvSpPr>
          <p:nvPr>
            <p:ph type="pic" sz="quarter" idx="13"/>
          </p:nvPr>
        </p:nvSpPr>
        <p:spPr>
          <a:xfrm>
            <a:off x="427369" y="1514475"/>
            <a:ext cx="1612800" cy="12888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FAFDD362-F07E-45CA-B979-A4B16989E450}"/>
              </a:ext>
            </a:extLst>
          </p:cNvPr>
          <p:cNvSpPr>
            <a:spLocks noGrp="1"/>
          </p:cNvSpPr>
          <p:nvPr>
            <p:ph type="body" sz="quarter" idx="14"/>
          </p:nvPr>
        </p:nvSpPr>
        <p:spPr>
          <a:xfrm>
            <a:off x="427369"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8" name="Picture Placeholder 6">
            <a:extLst>
              <a:ext uri="{FF2B5EF4-FFF2-40B4-BE49-F238E27FC236}">
                <a16:creationId xmlns:a16="http://schemas.microsoft.com/office/drawing/2014/main" id="{B7F41561-6E59-4794-B236-7781A1E57FF1}"/>
              </a:ext>
            </a:extLst>
          </p:cNvPr>
          <p:cNvSpPr>
            <a:spLocks noGrp="1"/>
          </p:cNvSpPr>
          <p:nvPr>
            <p:ph type="pic" sz="quarter" idx="15"/>
          </p:nvPr>
        </p:nvSpPr>
        <p:spPr>
          <a:xfrm>
            <a:off x="427369" y="3668400"/>
            <a:ext cx="1612800" cy="12888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4C2ED38D-15AF-44D3-91D1-6E25DA4049DF}"/>
              </a:ext>
            </a:extLst>
          </p:cNvPr>
          <p:cNvSpPr>
            <a:spLocks noGrp="1"/>
          </p:cNvSpPr>
          <p:nvPr>
            <p:ph type="body" sz="quarter" idx="16"/>
          </p:nvPr>
        </p:nvSpPr>
        <p:spPr>
          <a:xfrm>
            <a:off x="427369"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0" name="Picture Placeholder 6">
            <a:extLst>
              <a:ext uri="{FF2B5EF4-FFF2-40B4-BE49-F238E27FC236}">
                <a16:creationId xmlns:a16="http://schemas.microsoft.com/office/drawing/2014/main" id="{6C739BFA-2C92-40A0-9A99-85FC5115944C}"/>
              </a:ext>
            </a:extLst>
          </p:cNvPr>
          <p:cNvSpPr>
            <a:spLocks noGrp="1"/>
          </p:cNvSpPr>
          <p:nvPr>
            <p:ph type="pic" sz="quarter" idx="17"/>
          </p:nvPr>
        </p:nvSpPr>
        <p:spPr>
          <a:xfrm>
            <a:off x="2371058" y="1514475"/>
            <a:ext cx="1612800" cy="12888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1F4038CC-C25F-4D86-8B68-510EC31A6B03}"/>
              </a:ext>
            </a:extLst>
          </p:cNvPr>
          <p:cNvSpPr>
            <a:spLocks noGrp="1"/>
          </p:cNvSpPr>
          <p:nvPr>
            <p:ph type="body" sz="quarter" idx="18"/>
          </p:nvPr>
        </p:nvSpPr>
        <p:spPr>
          <a:xfrm>
            <a:off x="2371058"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E24F9490-DB41-4C5C-A223-383DEBD3C6EB}"/>
              </a:ext>
            </a:extLst>
          </p:cNvPr>
          <p:cNvSpPr>
            <a:spLocks noGrp="1"/>
          </p:cNvSpPr>
          <p:nvPr>
            <p:ph type="pic" sz="quarter" idx="19"/>
          </p:nvPr>
        </p:nvSpPr>
        <p:spPr>
          <a:xfrm>
            <a:off x="2371058" y="3668400"/>
            <a:ext cx="1612800" cy="12888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4243A1FC-1953-463E-9518-7F979D12384E}"/>
              </a:ext>
            </a:extLst>
          </p:cNvPr>
          <p:cNvSpPr>
            <a:spLocks noGrp="1"/>
          </p:cNvSpPr>
          <p:nvPr>
            <p:ph type="body" sz="quarter" idx="20"/>
          </p:nvPr>
        </p:nvSpPr>
        <p:spPr>
          <a:xfrm>
            <a:off x="2371058"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F1C7F1F7-5334-41CC-B663-574C3C58334F}"/>
              </a:ext>
            </a:extLst>
          </p:cNvPr>
          <p:cNvSpPr>
            <a:spLocks noGrp="1"/>
          </p:cNvSpPr>
          <p:nvPr>
            <p:ph type="pic" sz="quarter" idx="21"/>
          </p:nvPr>
        </p:nvSpPr>
        <p:spPr>
          <a:xfrm>
            <a:off x="4314747" y="1514475"/>
            <a:ext cx="1612800" cy="12888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12D6E8E3-214D-48C7-A7C3-0CE4223BA033}"/>
              </a:ext>
            </a:extLst>
          </p:cNvPr>
          <p:cNvSpPr>
            <a:spLocks noGrp="1"/>
          </p:cNvSpPr>
          <p:nvPr>
            <p:ph type="body" sz="quarter" idx="22"/>
          </p:nvPr>
        </p:nvSpPr>
        <p:spPr>
          <a:xfrm>
            <a:off x="4314747"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E07A808A-4998-495F-A7FE-348E988B4C2E}"/>
              </a:ext>
            </a:extLst>
          </p:cNvPr>
          <p:cNvSpPr>
            <a:spLocks noGrp="1"/>
          </p:cNvSpPr>
          <p:nvPr>
            <p:ph type="pic" sz="quarter" idx="23"/>
          </p:nvPr>
        </p:nvSpPr>
        <p:spPr>
          <a:xfrm>
            <a:off x="4314747" y="3668400"/>
            <a:ext cx="1612800" cy="12888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BA01316B-7F19-49E3-9A54-6FA23E99DF3B}"/>
              </a:ext>
            </a:extLst>
          </p:cNvPr>
          <p:cNvSpPr>
            <a:spLocks noGrp="1"/>
          </p:cNvSpPr>
          <p:nvPr>
            <p:ph type="body" sz="quarter" idx="24"/>
          </p:nvPr>
        </p:nvSpPr>
        <p:spPr>
          <a:xfrm>
            <a:off x="4314747"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54DA7010-CD63-4557-8145-E68728957075}"/>
              </a:ext>
            </a:extLst>
          </p:cNvPr>
          <p:cNvSpPr>
            <a:spLocks noGrp="1"/>
          </p:cNvSpPr>
          <p:nvPr>
            <p:ph type="pic" sz="quarter" idx="25"/>
          </p:nvPr>
        </p:nvSpPr>
        <p:spPr>
          <a:xfrm>
            <a:off x="6258436" y="1514475"/>
            <a:ext cx="1612800" cy="12888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05498E68-4C07-44F0-A675-878762694E4E}"/>
              </a:ext>
            </a:extLst>
          </p:cNvPr>
          <p:cNvSpPr>
            <a:spLocks noGrp="1"/>
          </p:cNvSpPr>
          <p:nvPr>
            <p:ph type="body" sz="quarter" idx="26"/>
          </p:nvPr>
        </p:nvSpPr>
        <p:spPr>
          <a:xfrm>
            <a:off x="6258436"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9CB2C832-3F65-471D-BC28-6FADF610774E}"/>
              </a:ext>
            </a:extLst>
          </p:cNvPr>
          <p:cNvSpPr>
            <a:spLocks noGrp="1"/>
          </p:cNvSpPr>
          <p:nvPr>
            <p:ph type="pic" sz="quarter" idx="27"/>
          </p:nvPr>
        </p:nvSpPr>
        <p:spPr>
          <a:xfrm>
            <a:off x="6258436" y="3668400"/>
            <a:ext cx="1612800" cy="12888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C4D9C88F-AB44-4ED5-B3BB-106DA7CA0311}"/>
              </a:ext>
            </a:extLst>
          </p:cNvPr>
          <p:cNvSpPr>
            <a:spLocks noGrp="1"/>
          </p:cNvSpPr>
          <p:nvPr>
            <p:ph type="body" sz="quarter" idx="28"/>
          </p:nvPr>
        </p:nvSpPr>
        <p:spPr>
          <a:xfrm>
            <a:off x="6258436"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E5A6C32E-21F1-4E4A-B156-708DFAA72E72}"/>
              </a:ext>
            </a:extLst>
          </p:cNvPr>
          <p:cNvSpPr>
            <a:spLocks noGrp="1"/>
          </p:cNvSpPr>
          <p:nvPr>
            <p:ph type="pic" sz="quarter" idx="29"/>
          </p:nvPr>
        </p:nvSpPr>
        <p:spPr>
          <a:xfrm>
            <a:off x="8202125" y="1514475"/>
            <a:ext cx="1612800" cy="12888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0FC744C3-78C7-4F6E-B33E-80156938A461}"/>
              </a:ext>
            </a:extLst>
          </p:cNvPr>
          <p:cNvSpPr>
            <a:spLocks noGrp="1"/>
          </p:cNvSpPr>
          <p:nvPr>
            <p:ph type="body" sz="quarter" idx="30"/>
          </p:nvPr>
        </p:nvSpPr>
        <p:spPr>
          <a:xfrm>
            <a:off x="8202125"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57E6FD03-956E-41CA-91AD-54E914837570}"/>
              </a:ext>
            </a:extLst>
          </p:cNvPr>
          <p:cNvSpPr>
            <a:spLocks noGrp="1"/>
          </p:cNvSpPr>
          <p:nvPr>
            <p:ph type="pic" sz="quarter" idx="31"/>
          </p:nvPr>
        </p:nvSpPr>
        <p:spPr>
          <a:xfrm>
            <a:off x="8202125" y="3668400"/>
            <a:ext cx="1612800" cy="12888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5C7B36A6-3653-4AB3-8A0C-20397505821E}"/>
              </a:ext>
            </a:extLst>
          </p:cNvPr>
          <p:cNvSpPr>
            <a:spLocks noGrp="1"/>
          </p:cNvSpPr>
          <p:nvPr>
            <p:ph type="body" sz="quarter" idx="32"/>
          </p:nvPr>
        </p:nvSpPr>
        <p:spPr>
          <a:xfrm>
            <a:off x="8202125"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6" name="Picture Placeholder 6">
            <a:extLst>
              <a:ext uri="{FF2B5EF4-FFF2-40B4-BE49-F238E27FC236}">
                <a16:creationId xmlns:a16="http://schemas.microsoft.com/office/drawing/2014/main" id="{671248F5-1A5B-4A76-B819-F5E079F1C6D2}"/>
              </a:ext>
            </a:extLst>
          </p:cNvPr>
          <p:cNvSpPr>
            <a:spLocks noGrp="1"/>
          </p:cNvSpPr>
          <p:nvPr>
            <p:ph type="pic" sz="quarter" idx="33"/>
          </p:nvPr>
        </p:nvSpPr>
        <p:spPr>
          <a:xfrm>
            <a:off x="10145814" y="1514475"/>
            <a:ext cx="1612800" cy="1288800"/>
          </a:xfrm>
          <a:solidFill>
            <a:schemeClr val="bg1">
              <a:lumMod val="85000"/>
            </a:schemeClr>
          </a:solidFill>
        </p:spPr>
        <p:txBody>
          <a:bodyPr/>
          <a:lstStyle/>
          <a:p>
            <a:r>
              <a:rPr lang="en-US"/>
              <a:t>Click icon to add picture</a:t>
            </a:r>
            <a:endParaRPr lang="en-GB"/>
          </a:p>
        </p:txBody>
      </p:sp>
      <p:sp>
        <p:nvSpPr>
          <p:cNvPr id="27" name="Text Placeholder 8">
            <a:extLst>
              <a:ext uri="{FF2B5EF4-FFF2-40B4-BE49-F238E27FC236}">
                <a16:creationId xmlns:a16="http://schemas.microsoft.com/office/drawing/2014/main" id="{492CBBE9-6908-46B4-AFCD-D29AA1CFBF3A}"/>
              </a:ext>
            </a:extLst>
          </p:cNvPr>
          <p:cNvSpPr>
            <a:spLocks noGrp="1"/>
          </p:cNvSpPr>
          <p:nvPr>
            <p:ph type="body" sz="quarter" idx="34"/>
          </p:nvPr>
        </p:nvSpPr>
        <p:spPr>
          <a:xfrm>
            <a:off x="10145814"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8" name="Picture Placeholder 6">
            <a:extLst>
              <a:ext uri="{FF2B5EF4-FFF2-40B4-BE49-F238E27FC236}">
                <a16:creationId xmlns:a16="http://schemas.microsoft.com/office/drawing/2014/main" id="{9E29436D-FE8A-42DC-9C22-9240AC56DDED}"/>
              </a:ext>
            </a:extLst>
          </p:cNvPr>
          <p:cNvSpPr>
            <a:spLocks noGrp="1"/>
          </p:cNvSpPr>
          <p:nvPr>
            <p:ph type="pic" sz="quarter" idx="35"/>
          </p:nvPr>
        </p:nvSpPr>
        <p:spPr>
          <a:xfrm>
            <a:off x="10145814" y="3668400"/>
            <a:ext cx="1612800" cy="1288800"/>
          </a:xfrm>
          <a:solidFill>
            <a:schemeClr val="bg1">
              <a:lumMod val="85000"/>
            </a:schemeClr>
          </a:solidFill>
        </p:spPr>
        <p:txBody>
          <a:bodyPr/>
          <a:lstStyle/>
          <a:p>
            <a:r>
              <a:rPr lang="en-US"/>
              <a:t>Click icon to add picture</a:t>
            </a:r>
            <a:endParaRPr lang="en-GB"/>
          </a:p>
        </p:txBody>
      </p:sp>
      <p:sp>
        <p:nvSpPr>
          <p:cNvPr id="29" name="Text Placeholder 8">
            <a:extLst>
              <a:ext uri="{FF2B5EF4-FFF2-40B4-BE49-F238E27FC236}">
                <a16:creationId xmlns:a16="http://schemas.microsoft.com/office/drawing/2014/main" id="{5623E0BD-01E3-4130-BF8F-FAAA868C1E67}"/>
              </a:ext>
            </a:extLst>
          </p:cNvPr>
          <p:cNvSpPr>
            <a:spLocks noGrp="1"/>
          </p:cNvSpPr>
          <p:nvPr>
            <p:ph type="body" sz="quarter" idx="36"/>
          </p:nvPr>
        </p:nvSpPr>
        <p:spPr>
          <a:xfrm>
            <a:off x="10145814"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30" name="Text Placeholder 7">
            <a:extLst>
              <a:ext uri="{FF2B5EF4-FFF2-40B4-BE49-F238E27FC236}">
                <a16:creationId xmlns:a16="http://schemas.microsoft.com/office/drawing/2014/main" id="{C1247C82-4458-4FEC-83CB-DA15577F925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50120262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Blee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1" y="3509978"/>
            <a:ext cx="5664200" cy="890225"/>
          </a:xfrm>
        </p:spPr>
        <p:txBody>
          <a:bodyPr anchor="t"/>
          <a:lstStyle>
            <a:lvl1pPr algn="l">
              <a:defRPr sz="42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941178"/>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D09B86CA-8FDA-4985-BB0C-C8D293F97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31139705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ase Study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2FA27-82E1-4D99-B448-FD05ABEB21D1}"/>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097674"/>
            <a:ext cx="3696855" cy="876292"/>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671512"/>
            <a:ext cx="3696855" cy="414000"/>
          </a:xfrm>
        </p:spPr>
        <p:txBody>
          <a:bodyPr anchor="t"/>
          <a:lstStyle>
            <a:lvl1pPr>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9" name="Picture Placeholder 6">
            <a:extLst>
              <a:ext uri="{FF2B5EF4-FFF2-40B4-BE49-F238E27FC236}">
                <a16:creationId xmlns:a16="http://schemas.microsoft.com/office/drawing/2014/main" id="{A0955685-CE2A-46D8-A7FC-BCA1BEAFA008}"/>
              </a:ext>
            </a:extLst>
          </p:cNvPr>
          <p:cNvSpPr>
            <a:spLocks noGrp="1"/>
          </p:cNvSpPr>
          <p:nvPr>
            <p:ph type="pic" sz="quarter" idx="19"/>
          </p:nvPr>
        </p:nvSpPr>
        <p:spPr>
          <a:xfrm>
            <a:off x="4447013" y="671512"/>
            <a:ext cx="7311600" cy="5380037"/>
          </a:xfrm>
          <a:solidFill>
            <a:schemeClr val="bg1">
              <a:lumMod val="85000"/>
            </a:schemeClr>
          </a:solidFill>
        </p:spPr>
        <p:txBody>
          <a:bodyPr/>
          <a:lstStyle/>
          <a:p>
            <a:r>
              <a:rPr lang="en-US"/>
              <a:t>Click icon to add picture</a:t>
            </a:r>
            <a:endParaRPr lang="en-GB"/>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1991936"/>
            <a:ext cx="3696855" cy="4059613"/>
          </a:xfrm>
        </p:spPr>
        <p:txBody>
          <a:bodyPr anchor="t"/>
          <a:lstStyle>
            <a:lvl1pPr>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2374B579-2A4D-42BF-A381-24496613B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10" name="Text Placeholder 7">
            <a:extLst>
              <a:ext uri="{FF2B5EF4-FFF2-40B4-BE49-F238E27FC236}">
                <a16:creationId xmlns:a16="http://schemas.microsoft.com/office/drawing/2014/main" id="{B42AD367-D63D-40BC-8762-DCB27C6DB596}"/>
              </a:ext>
            </a:extLst>
          </p:cNvPr>
          <p:cNvSpPr>
            <a:spLocks noGrp="1"/>
          </p:cNvSpPr>
          <p:nvPr>
            <p:ph type="body" sz="quarter" idx="20" hasCustomPrompt="1"/>
          </p:nvPr>
        </p:nvSpPr>
        <p:spPr>
          <a:xfrm>
            <a:off x="431800" y="230188"/>
            <a:ext cx="10987088" cy="293687"/>
          </a:xfrm>
        </p:spPr>
        <p:txBody>
          <a:bodyPr anchor="b"/>
          <a:lstStyle>
            <a:lvl1pPr>
              <a:defRPr sz="1000" cap="all" baseline="0">
                <a:solidFill>
                  <a:schemeClr val="bg1"/>
                </a:solidFill>
              </a:defRPr>
            </a:lvl1pPr>
          </a:lstStyle>
          <a:p>
            <a:pPr lvl="0"/>
            <a:r>
              <a:rPr lang="en-US" dirty="0"/>
              <a:t>Optional Caption</a:t>
            </a:r>
            <a:endParaRPr lang="en-GB" dirty="0"/>
          </a:p>
        </p:txBody>
      </p:sp>
    </p:spTree>
    <p:extLst>
      <p:ext uri="{BB962C8B-B14F-4D97-AF65-F5344CB8AC3E}">
        <p14:creationId xmlns:p14="http://schemas.microsoft.com/office/powerpoint/2010/main" val="345906702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Image">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6E41FD-449F-49EB-8217-FF2FF3B7522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74000">
                <a:schemeClr val="accent6">
                  <a:lumMod val="90000"/>
                  <a:alpha val="0"/>
                </a:schemeClr>
              </a:gs>
              <a:gs pos="83000">
                <a:schemeClr val="tx2">
                  <a:alpha val="56000"/>
                </a:schemeClr>
              </a:gs>
              <a:gs pos="100000">
                <a:schemeClr val="tx1">
                  <a:alpha val="5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514474"/>
            <a:ext cx="3696855" cy="1664325"/>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1047600"/>
            <a:ext cx="3696855" cy="414000"/>
          </a:xfrm>
        </p:spPr>
        <p:txBody>
          <a:bodyPr anchor="b"/>
          <a:lstStyle>
            <a:lvl1pPr>
              <a:defRPr sz="1200" b="1"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3178800"/>
            <a:ext cx="3696855" cy="2872750"/>
          </a:xfrm>
        </p:spPr>
        <p:txBody>
          <a:bodyPr anchor="t"/>
          <a:lstStyle>
            <a:lvl1pPr>
              <a:defRPr sz="10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40812075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8" Type="http://schemas.openxmlformats.org/officeDocument/2006/relationships/slideLayout" Target="../slideLayouts/slideLayout117.xml"/><Relationship Id="rId5" Type="http://schemas.openxmlformats.org/officeDocument/2006/relationships/slideLayout" Target="../slideLayouts/slideLayout64.xml"/><Relationship Id="rId61" Type="http://schemas.openxmlformats.org/officeDocument/2006/relationships/image" Target="../media/image1.png"/><Relationship Id="rId19" Type="http://schemas.openxmlformats.org/officeDocument/2006/relationships/slideLayout" Target="../slideLayouts/slideLayout7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59" Type="http://schemas.openxmlformats.org/officeDocument/2006/relationships/slideLayout" Target="../slideLayouts/slideLayout118.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slideLayout" Target="../slideLayouts/slideLayout116.xml"/><Relationship Id="rId10" Type="http://schemas.openxmlformats.org/officeDocument/2006/relationships/slideLayout" Target="../slideLayouts/slideLayout69.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60"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5" Type="http://schemas.openxmlformats.org/officeDocument/2006/relationships/slideLayout" Target="../slideLayouts/slideLayout123.xml"/><Relationship Id="rId61" Type="http://schemas.openxmlformats.org/officeDocument/2006/relationships/image" Target="../media/image1.png"/><Relationship Id="rId19" Type="http://schemas.openxmlformats.org/officeDocument/2006/relationships/slideLayout" Target="../slideLayouts/slideLayout13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theme" Target="../theme/theme3.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a:xfrm>
            <a:off x="431800" y="594950"/>
            <a:ext cx="10986656" cy="493933"/>
          </a:xfrm>
          <a:prstGeom prst="rect">
            <a:avLst/>
          </a:prstGeom>
        </p:spPr>
        <p:txBody>
          <a:bodyPr vert="horz" lIns="0" tIns="0" rIns="0" bIns="0" rtlCol="0" anchor="b">
            <a:noAutofit/>
          </a:bodyPr>
          <a:lstStyle/>
          <a:p>
            <a:r>
              <a:rPr lang="en-US" dirty="0"/>
              <a:t>XXXXXXXXXXXXXXXXXXXXXXX</a:t>
            </a:r>
            <a:endParaRPr lang="en-GB" dirty="0"/>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a:xfrm>
            <a:off x="431799" y="1514475"/>
            <a:ext cx="11322421" cy="4537075"/>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a:xfrm>
            <a:off x="6283959" y="6175289"/>
            <a:ext cx="1480128" cy="331873"/>
          </a:xfrm>
          <a:prstGeom prst="rect">
            <a:avLst/>
          </a:prstGeom>
        </p:spPr>
        <p:txBody>
          <a:bodyPr vert="horz" lIns="0" tIns="0" rIns="0" bIns="0" rtlCol="0" anchor="b">
            <a:noAutofit/>
          </a:bodyPr>
          <a:lstStyle>
            <a:lvl1pPr algn="l">
              <a:defRPr sz="1000">
                <a:solidFill>
                  <a:schemeClr val="tx1"/>
                </a:solidFill>
                <a:latin typeface="+mn-lt"/>
                <a:ea typeface="Open Sans" panose="020B0606030504020204" pitchFamily="34" charset="0"/>
                <a:cs typeface="Open Sans" panose="020B0606030504020204" pitchFamily="34" charset="0"/>
              </a:defRPr>
            </a:lvl1pPr>
          </a:lstStyle>
          <a:p>
            <a:endParaRPr lang="en-GB" dirty="0"/>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a:xfrm>
            <a:off x="895854" y="6175290"/>
            <a:ext cx="4680000" cy="331873"/>
          </a:xfrm>
          <a:prstGeom prst="rect">
            <a:avLst/>
          </a:prstGeom>
        </p:spPr>
        <p:txBody>
          <a:bodyPr vert="horz" lIns="0" tIns="0" rIns="0" bIns="0" rtlCol="0" anchor="b">
            <a:noAutofit/>
          </a:bodyPr>
          <a:lstStyle>
            <a:lvl1pPr algn="l">
              <a:defRPr sz="1000" i="1" cap="none" baseline="0">
                <a:solidFill>
                  <a:schemeClr val="tx1"/>
                </a:solidFill>
                <a:latin typeface="+mn-lt"/>
                <a:ea typeface="Open Sans" panose="020B0606030504020204" pitchFamily="34" charset="0"/>
                <a:cs typeface="Open Sans" panose="020B0606030504020204" pitchFamily="34" charset="0"/>
              </a:defRPr>
            </a:lvl1p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a:xfrm>
            <a:off x="431800" y="6175289"/>
            <a:ext cx="283096" cy="331873"/>
          </a:xfrm>
          <a:prstGeom prst="rect">
            <a:avLst/>
          </a:prstGeom>
        </p:spPr>
        <p:txBody>
          <a:bodyPr vert="horz" lIns="0" tIns="0" rIns="0" bIns="0" rtlCol="0" anchor="b">
            <a:noAutofit/>
          </a:bodyPr>
          <a:lstStyle>
            <a:lvl1pPr algn="l">
              <a:defRPr sz="1200" b="1">
                <a:solidFill>
                  <a:schemeClr val="tx1"/>
                </a:solidFill>
                <a:latin typeface="+mn-lt"/>
                <a:ea typeface="Open Sans SemiBold" panose="020B0706030804020204" pitchFamily="34" charset="0"/>
                <a:cs typeface="Open Sans SemiBold" panose="020B0706030804020204" pitchFamily="34" charset="0"/>
              </a:defRPr>
            </a:lvl1p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9AE52F59-4488-471E-8AF1-EF321AB2524A}"/>
              </a:ext>
            </a:extLst>
          </p:cNvPr>
          <p:cNvCxnSpPr/>
          <p:nvPr userDrawn="1"/>
        </p:nvCxnSpPr>
        <p:spPr>
          <a:xfrm>
            <a:off x="431800" y="1224000"/>
            <a:ext cx="1132681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2F6A6-5F57-4673-A018-98B927B92EE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13DD98-D9FB-40BB-BFB6-EA02DDCE0C64}"/>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9" name="TextBox 8">
            <a:extLst>
              <a:ext uri="{FF2B5EF4-FFF2-40B4-BE49-F238E27FC236}">
                <a16:creationId xmlns:a16="http://schemas.microsoft.com/office/drawing/2014/main" id="{582AEB56-C639-A142-18D9-E25071264B34}"/>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035887270"/>
      </p:ext>
    </p:extLst>
  </p:cSld>
  <p:clrMap bg1="lt1" tx1="dk1" bg2="lt2" tx2="dk2" accent1="accent1" accent2="accent2" accent3="accent3" accent4="accent4" accent5="accent5" accent6="accent6" hlink="hlink" folHlink="folHlink"/>
  <p:sldLayoutIdLst>
    <p:sldLayoutId id="2147483649" r:id="rId1"/>
    <p:sldLayoutId id="2147483722" r:id="rId2"/>
    <p:sldLayoutId id="2147483710" r:id="rId3"/>
    <p:sldLayoutId id="2147483723" r:id="rId4"/>
    <p:sldLayoutId id="2147483661" r:id="rId5"/>
    <p:sldLayoutId id="2147483724" r:id="rId6"/>
    <p:sldLayoutId id="2147483697" r:id="rId7"/>
    <p:sldLayoutId id="2147483650" r:id="rId8"/>
    <p:sldLayoutId id="2147483665" r:id="rId9"/>
    <p:sldLayoutId id="2147483704" r:id="rId10"/>
    <p:sldLayoutId id="2147483662" r:id="rId11"/>
    <p:sldLayoutId id="2147483663" r:id="rId12"/>
    <p:sldLayoutId id="2147483666" r:id="rId13"/>
    <p:sldLayoutId id="2147483701" r:id="rId14"/>
    <p:sldLayoutId id="2147483702" r:id="rId15"/>
    <p:sldLayoutId id="2147483703" r:id="rId16"/>
    <p:sldLayoutId id="2147483698" r:id="rId17"/>
    <p:sldLayoutId id="2147483664" r:id="rId18"/>
    <p:sldLayoutId id="2147483651" r:id="rId19"/>
    <p:sldLayoutId id="2147483652" r:id="rId20"/>
    <p:sldLayoutId id="2147483688" r:id="rId21"/>
    <p:sldLayoutId id="2147483721" r:id="rId22"/>
    <p:sldLayoutId id="2147483667" r:id="rId23"/>
    <p:sldLayoutId id="2147483700" r:id="rId24"/>
    <p:sldLayoutId id="2147483689" r:id="rId25"/>
    <p:sldLayoutId id="2147483668" r:id="rId26"/>
    <p:sldLayoutId id="2147483669" r:id="rId27"/>
    <p:sldLayoutId id="2147483670" r:id="rId28"/>
    <p:sldLayoutId id="2147483672" r:id="rId29"/>
    <p:sldLayoutId id="2147483690" r:id="rId30"/>
    <p:sldLayoutId id="2147483674" r:id="rId31"/>
    <p:sldLayoutId id="2147483675" r:id="rId32"/>
    <p:sldLayoutId id="2147483676" r:id="rId33"/>
    <p:sldLayoutId id="2147483705" r:id="rId34"/>
    <p:sldLayoutId id="2147483677" r:id="rId35"/>
    <p:sldLayoutId id="2147483678" r:id="rId36"/>
    <p:sldLayoutId id="2147483679" r:id="rId37"/>
    <p:sldLayoutId id="2147483680" r:id="rId38"/>
    <p:sldLayoutId id="2147483681" r:id="rId39"/>
    <p:sldLayoutId id="2147483725" r:id="rId40"/>
    <p:sldLayoutId id="2147483694" r:id="rId41"/>
    <p:sldLayoutId id="2147483706" r:id="rId42"/>
    <p:sldLayoutId id="2147483726" r:id="rId43"/>
    <p:sldLayoutId id="2147483730" r:id="rId44"/>
    <p:sldLayoutId id="2147483731" r:id="rId45"/>
    <p:sldLayoutId id="2147483732" r:id="rId46"/>
    <p:sldLayoutId id="2147483733" r:id="rId47"/>
    <p:sldLayoutId id="2147483734" r:id="rId48"/>
    <p:sldLayoutId id="2147483735" r:id="rId49"/>
    <p:sldLayoutId id="2147483736" r:id="rId50"/>
    <p:sldLayoutId id="2147483683" r:id="rId51"/>
    <p:sldLayoutId id="2147483684" r:id="rId52"/>
    <p:sldLayoutId id="2147483685" r:id="rId53"/>
    <p:sldLayoutId id="2147483686" r:id="rId54"/>
    <p:sldLayoutId id="2147483687" r:id="rId55"/>
    <p:sldLayoutId id="2147483696" r:id="rId56"/>
    <p:sldLayoutId id="2147483654" r:id="rId57"/>
    <p:sldLayoutId id="2147483655" r:id="rId58"/>
    <p:sldLayoutId id="2147483699" r:id="rId59"/>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72" userDrawn="1">
          <p15:clr>
            <a:srgbClr val="F26B43"/>
          </p15:clr>
        </p15:guide>
        <p15:guide id="4" pos="7407" userDrawn="1">
          <p15:clr>
            <a:srgbClr val="F26B43"/>
          </p15:clr>
        </p15:guide>
        <p15:guide id="5" orient="horz" pos="423" userDrawn="1">
          <p15:clr>
            <a:srgbClr val="F26B43"/>
          </p15:clr>
        </p15:guide>
        <p15:guide id="6" orient="horz" pos="954" userDrawn="1">
          <p15:clr>
            <a:srgbClr val="F26B43"/>
          </p15:clr>
        </p15:guide>
        <p15:guide id="7" orient="horz" pos="4099" userDrawn="1">
          <p15:clr>
            <a:srgbClr val="F26B43"/>
          </p15:clr>
        </p15:guide>
        <p15:guide id="8" orient="horz" pos="3812" userDrawn="1">
          <p15:clr>
            <a:srgbClr val="F26B43"/>
          </p15:clr>
        </p15:guide>
        <p15:guide id="9" orient="horz" pos="5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a:xfrm>
            <a:off x="431800" y="594950"/>
            <a:ext cx="10986656" cy="493933"/>
          </a:xfrm>
          <a:prstGeom prst="rect">
            <a:avLst/>
          </a:prstGeom>
        </p:spPr>
        <p:txBody>
          <a:bodyPr vert="horz" lIns="0" tIns="0" rIns="0" bIns="0" rtlCol="0" anchor="b">
            <a:noAutofit/>
          </a:bodyPr>
          <a:lstStyle/>
          <a:p>
            <a:r>
              <a:rPr lang="en-US" dirty="0"/>
              <a:t>XXXXXXXXXXXXXXXXXXXXXXX</a:t>
            </a:r>
            <a:endParaRPr lang="en-GB" dirty="0"/>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a:xfrm>
            <a:off x="431799" y="1514475"/>
            <a:ext cx="11322421" cy="4537075"/>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a:xfrm>
            <a:off x="6283959" y="6175289"/>
            <a:ext cx="1480128" cy="331873"/>
          </a:xfrm>
          <a:prstGeom prst="rect">
            <a:avLst/>
          </a:prstGeom>
        </p:spPr>
        <p:txBody>
          <a:bodyPr vert="horz" lIns="0" tIns="0" rIns="0" bIns="0" rtlCol="0" anchor="b">
            <a:noAutofit/>
          </a:bodyPr>
          <a:lstStyle>
            <a:lvl1pPr algn="l">
              <a:defRPr sz="1000">
                <a:solidFill>
                  <a:schemeClr val="tx1"/>
                </a:solidFill>
                <a:latin typeface="+mn-lt"/>
                <a:ea typeface="Open Sans" panose="020B0606030504020204" pitchFamily="34" charset="0"/>
                <a:cs typeface="Open Sans" panose="020B0606030504020204" pitchFamily="34" charset="0"/>
              </a:defRPr>
            </a:lvl1pPr>
          </a:lstStyle>
          <a:p>
            <a:endParaRPr lang="en-GB" dirty="0"/>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a:xfrm>
            <a:off x="895854" y="6175290"/>
            <a:ext cx="4680000" cy="331873"/>
          </a:xfrm>
          <a:prstGeom prst="rect">
            <a:avLst/>
          </a:prstGeom>
        </p:spPr>
        <p:txBody>
          <a:bodyPr vert="horz" lIns="0" tIns="0" rIns="0" bIns="0" rtlCol="0" anchor="b">
            <a:noAutofit/>
          </a:bodyPr>
          <a:lstStyle>
            <a:lvl1pPr algn="l">
              <a:defRPr sz="1000" i="1" cap="none" baseline="0">
                <a:solidFill>
                  <a:schemeClr val="tx1"/>
                </a:solidFill>
                <a:latin typeface="+mn-lt"/>
                <a:ea typeface="Open Sans" panose="020B0606030504020204" pitchFamily="34" charset="0"/>
                <a:cs typeface="Open Sans" panose="020B0606030504020204" pitchFamily="34" charset="0"/>
              </a:defRPr>
            </a:lvl1p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a:xfrm>
            <a:off x="431800" y="6175289"/>
            <a:ext cx="283096" cy="331873"/>
          </a:xfrm>
          <a:prstGeom prst="rect">
            <a:avLst/>
          </a:prstGeom>
        </p:spPr>
        <p:txBody>
          <a:bodyPr vert="horz" lIns="0" tIns="0" rIns="0" bIns="0" rtlCol="0" anchor="b">
            <a:noAutofit/>
          </a:bodyPr>
          <a:lstStyle>
            <a:lvl1pPr algn="l">
              <a:defRPr sz="1200" b="1">
                <a:solidFill>
                  <a:schemeClr val="tx1"/>
                </a:solidFill>
                <a:latin typeface="+mn-lt"/>
                <a:ea typeface="Open Sans SemiBold" panose="020B0706030804020204" pitchFamily="34" charset="0"/>
                <a:cs typeface="Open Sans SemiBold" panose="020B0706030804020204" pitchFamily="34" charset="0"/>
              </a:defRPr>
            </a:lvl1p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9AE52F59-4488-471E-8AF1-EF321AB2524A}"/>
              </a:ext>
            </a:extLst>
          </p:cNvPr>
          <p:cNvCxnSpPr/>
          <p:nvPr userDrawn="1"/>
        </p:nvCxnSpPr>
        <p:spPr>
          <a:xfrm>
            <a:off x="431800" y="1224000"/>
            <a:ext cx="1132681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2F6A6-5F57-4673-A018-98B927B92EE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13DD98-D9FB-40BB-BFB6-EA02DDCE0C64}"/>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9" name="TextBox 8">
            <a:extLst>
              <a:ext uri="{FF2B5EF4-FFF2-40B4-BE49-F238E27FC236}">
                <a16:creationId xmlns:a16="http://schemas.microsoft.com/office/drawing/2014/main" id="{A38D9640-AADC-13F3-E315-CF6DD048F942}"/>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1247733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 id="2147484007" r:id="rId30"/>
    <p:sldLayoutId id="2147484008" r:id="rId31"/>
    <p:sldLayoutId id="2147484009" r:id="rId32"/>
    <p:sldLayoutId id="2147484010" r:id="rId33"/>
    <p:sldLayoutId id="2147484011" r:id="rId34"/>
    <p:sldLayoutId id="2147484012" r:id="rId35"/>
    <p:sldLayoutId id="2147484013" r:id="rId36"/>
    <p:sldLayoutId id="2147484014" r:id="rId37"/>
    <p:sldLayoutId id="2147484015" r:id="rId38"/>
    <p:sldLayoutId id="2147484016" r:id="rId39"/>
    <p:sldLayoutId id="2147484017" r:id="rId40"/>
    <p:sldLayoutId id="2147484018" r:id="rId41"/>
    <p:sldLayoutId id="2147484019" r:id="rId42"/>
    <p:sldLayoutId id="2147484020" r:id="rId43"/>
    <p:sldLayoutId id="2147484021" r:id="rId44"/>
    <p:sldLayoutId id="2147484022" r:id="rId45"/>
    <p:sldLayoutId id="2147484023" r:id="rId46"/>
    <p:sldLayoutId id="2147484024" r:id="rId47"/>
    <p:sldLayoutId id="2147484025" r:id="rId48"/>
    <p:sldLayoutId id="2147484026" r:id="rId49"/>
    <p:sldLayoutId id="2147484027" r:id="rId50"/>
    <p:sldLayoutId id="2147484028" r:id="rId51"/>
    <p:sldLayoutId id="2147484029" r:id="rId52"/>
    <p:sldLayoutId id="2147484030" r:id="rId53"/>
    <p:sldLayoutId id="2147484031" r:id="rId54"/>
    <p:sldLayoutId id="2147484032" r:id="rId55"/>
    <p:sldLayoutId id="2147484033" r:id="rId56"/>
    <p:sldLayoutId id="2147484034" r:id="rId57"/>
    <p:sldLayoutId id="2147484035" r:id="rId58"/>
    <p:sldLayoutId id="2147484036" r:id="rId59"/>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72">
          <p15:clr>
            <a:srgbClr val="F26B43"/>
          </p15:clr>
        </p15:guide>
        <p15:guide id="4" pos="7407">
          <p15:clr>
            <a:srgbClr val="F26B43"/>
          </p15:clr>
        </p15:guide>
        <p15:guide id="5" orient="horz" pos="423">
          <p15:clr>
            <a:srgbClr val="F26B43"/>
          </p15:clr>
        </p15:guide>
        <p15:guide id="6" orient="horz" pos="954">
          <p15:clr>
            <a:srgbClr val="F26B43"/>
          </p15:clr>
        </p15:guide>
        <p15:guide id="7" orient="horz" pos="4099">
          <p15:clr>
            <a:srgbClr val="F26B43"/>
          </p15:clr>
        </p15:guide>
        <p15:guide id="8" orient="horz" pos="3812">
          <p15:clr>
            <a:srgbClr val="F26B43"/>
          </p15:clr>
        </p15:guide>
        <p15:guide id="9" orient="horz" pos="5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a:xfrm>
            <a:off x="431800" y="523830"/>
            <a:ext cx="10986656" cy="493933"/>
          </a:xfrm>
          <a:prstGeom prst="rect">
            <a:avLst/>
          </a:prstGeom>
        </p:spPr>
        <p:txBody>
          <a:bodyPr vert="horz" lIns="0" tIns="0" rIns="0" bIns="0" rtlCol="0" anchor="b">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a:xfrm>
            <a:off x="431799" y="1514475"/>
            <a:ext cx="11322421" cy="4537075"/>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a:xfrm>
            <a:off x="6283959" y="6175289"/>
            <a:ext cx="1480128" cy="331873"/>
          </a:xfrm>
          <a:prstGeom prst="rect">
            <a:avLst/>
          </a:prstGeom>
        </p:spPr>
        <p:txBody>
          <a:bodyPr vert="horz" lIns="0" tIns="0" rIns="0" bIns="0" rtlCol="0" anchor="b">
            <a:noAutofit/>
          </a:bodyPr>
          <a:lstStyle>
            <a:lvl1pPr algn="l">
              <a:defRPr sz="1000">
                <a:solidFill>
                  <a:schemeClr val="tx1"/>
                </a:solidFill>
                <a:latin typeface="+mn-lt"/>
                <a:ea typeface="Open Sans" panose="020B0606030504020204" pitchFamily="34" charset="0"/>
                <a:cs typeface="Open Sans" panose="020B0606030504020204" pitchFamily="34" charset="0"/>
              </a:defRPr>
            </a:lvl1pPr>
          </a:lstStyle>
          <a:p>
            <a:endParaRPr lang="en-GB" dirty="0"/>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a:xfrm>
            <a:off x="895854" y="6175290"/>
            <a:ext cx="4680000" cy="331873"/>
          </a:xfrm>
          <a:prstGeom prst="rect">
            <a:avLst/>
          </a:prstGeom>
        </p:spPr>
        <p:txBody>
          <a:bodyPr vert="horz" lIns="0" tIns="0" rIns="0" bIns="0" rtlCol="0" anchor="b">
            <a:noAutofit/>
          </a:bodyPr>
          <a:lstStyle>
            <a:lvl1pPr algn="l">
              <a:defRPr sz="1000" i="1" cap="none" baseline="0">
                <a:solidFill>
                  <a:schemeClr val="tx1"/>
                </a:solidFill>
                <a:latin typeface="+mn-lt"/>
                <a:ea typeface="Open Sans" panose="020B0606030504020204" pitchFamily="34" charset="0"/>
                <a:cs typeface="Open Sans" panose="020B0606030504020204" pitchFamily="34" charset="0"/>
              </a:defRPr>
            </a:lvl1p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a:xfrm>
            <a:off x="431800" y="6175289"/>
            <a:ext cx="283096" cy="331873"/>
          </a:xfrm>
          <a:prstGeom prst="rect">
            <a:avLst/>
          </a:prstGeom>
        </p:spPr>
        <p:txBody>
          <a:bodyPr vert="horz" lIns="0" tIns="0" rIns="0" bIns="0" rtlCol="0" anchor="b">
            <a:noAutofit/>
          </a:bodyPr>
          <a:lstStyle>
            <a:lvl1pPr algn="l">
              <a:defRPr sz="1200" b="1">
                <a:solidFill>
                  <a:schemeClr val="tx1"/>
                </a:solidFill>
                <a:latin typeface="+mn-lt"/>
                <a:ea typeface="Open Sans SemiBold" panose="020B0706030804020204" pitchFamily="34" charset="0"/>
                <a:cs typeface="Open Sans SemiBold" panose="020B0706030804020204" pitchFamily="34" charset="0"/>
              </a:defRPr>
            </a:lvl1p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9AE52F59-4488-471E-8AF1-EF321AB2524A}"/>
              </a:ext>
            </a:extLst>
          </p:cNvPr>
          <p:cNvCxnSpPr/>
          <p:nvPr userDrawn="1"/>
        </p:nvCxnSpPr>
        <p:spPr>
          <a:xfrm>
            <a:off x="431800" y="1224000"/>
            <a:ext cx="1132681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2F6A6-5F57-4673-A018-98B927B92EE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13DD98-D9FB-40BB-BFB6-EA02DDCE0C64}"/>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9" name="TextBox 8">
            <a:extLst>
              <a:ext uri="{FF2B5EF4-FFF2-40B4-BE49-F238E27FC236}">
                <a16:creationId xmlns:a16="http://schemas.microsoft.com/office/drawing/2014/main" id="{6B4E567E-120A-0BA9-5587-F3781DE2493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3953508"/>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 id="2147484307" r:id="rId30"/>
    <p:sldLayoutId id="2147484308" r:id="rId31"/>
    <p:sldLayoutId id="2147484309" r:id="rId32"/>
    <p:sldLayoutId id="2147484310" r:id="rId33"/>
    <p:sldLayoutId id="2147484311" r:id="rId34"/>
    <p:sldLayoutId id="2147484312" r:id="rId35"/>
    <p:sldLayoutId id="2147484313" r:id="rId36"/>
    <p:sldLayoutId id="2147484314" r:id="rId37"/>
    <p:sldLayoutId id="2147484315" r:id="rId38"/>
    <p:sldLayoutId id="2147484316" r:id="rId39"/>
    <p:sldLayoutId id="2147484317" r:id="rId40"/>
    <p:sldLayoutId id="2147484318" r:id="rId41"/>
    <p:sldLayoutId id="2147484319" r:id="rId42"/>
    <p:sldLayoutId id="2147484320" r:id="rId43"/>
    <p:sldLayoutId id="2147484321" r:id="rId44"/>
    <p:sldLayoutId id="2147484322" r:id="rId45"/>
    <p:sldLayoutId id="2147484323" r:id="rId46"/>
    <p:sldLayoutId id="2147484324" r:id="rId47"/>
    <p:sldLayoutId id="2147484325" r:id="rId48"/>
    <p:sldLayoutId id="2147484326" r:id="rId49"/>
    <p:sldLayoutId id="2147484327" r:id="rId50"/>
    <p:sldLayoutId id="2147484328" r:id="rId51"/>
    <p:sldLayoutId id="2147484329" r:id="rId52"/>
    <p:sldLayoutId id="2147484330" r:id="rId53"/>
    <p:sldLayoutId id="2147484331" r:id="rId54"/>
    <p:sldLayoutId id="2147484332" r:id="rId55"/>
    <p:sldLayoutId id="2147484333" r:id="rId56"/>
    <p:sldLayoutId id="2147484334" r:id="rId57"/>
    <p:sldLayoutId id="2147484335" r:id="rId58"/>
    <p:sldLayoutId id="2147484336" r:id="rId59"/>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72">
          <p15:clr>
            <a:srgbClr val="F26B43"/>
          </p15:clr>
        </p15:guide>
        <p15:guide id="4" pos="7407">
          <p15:clr>
            <a:srgbClr val="F26B43"/>
          </p15:clr>
        </p15:guide>
        <p15:guide id="5" orient="horz" pos="423">
          <p15:clr>
            <a:srgbClr val="F26B43"/>
          </p15:clr>
        </p15:guide>
        <p15:guide id="6" orient="horz" pos="954">
          <p15:clr>
            <a:srgbClr val="F26B43"/>
          </p15:clr>
        </p15:guide>
        <p15:guide id="7" orient="horz" pos="4099">
          <p15:clr>
            <a:srgbClr val="F26B43"/>
          </p15:clr>
        </p15:guide>
        <p15:guide id="8" orient="horz" pos="3812">
          <p15:clr>
            <a:srgbClr val="F26B43"/>
          </p15:clr>
        </p15:guide>
        <p15:guide id="9" orient="horz" pos="51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26.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85204B8-AEBA-4C1A-BE2C-A4B20794312C}"/>
              </a:ext>
            </a:extLst>
          </p:cNvPr>
          <p:cNvSpPr>
            <a:spLocks noGrp="1"/>
          </p:cNvSpPr>
          <p:nvPr>
            <p:ph type="ctrTitle"/>
          </p:nvPr>
        </p:nvSpPr>
        <p:spPr>
          <a:xfrm>
            <a:off x="431800" y="2616751"/>
            <a:ext cx="8108352" cy="1083981"/>
          </a:xfrm>
        </p:spPr>
        <p:txBody>
          <a:bodyPr/>
          <a:lstStyle/>
          <a:p>
            <a:r>
              <a:rPr lang="en-US" dirty="0"/>
              <a:t>South Copeland </a:t>
            </a:r>
            <a:r>
              <a:rPr lang="en-GB" dirty="0"/>
              <a:t>resident research, summer 2025</a:t>
            </a:r>
            <a:endParaRPr lang="en-GB" i="1" dirty="0"/>
          </a:p>
        </p:txBody>
      </p:sp>
      <p:sp>
        <p:nvSpPr>
          <p:cNvPr id="4" name="Subtitle 13">
            <a:extLst>
              <a:ext uri="{FF2B5EF4-FFF2-40B4-BE49-F238E27FC236}">
                <a16:creationId xmlns:a16="http://schemas.microsoft.com/office/drawing/2014/main" id="{DD97F004-A8D6-71F4-092A-A614D880F8A1}"/>
              </a:ext>
            </a:extLst>
          </p:cNvPr>
          <p:cNvSpPr>
            <a:spLocks noGrp="1"/>
          </p:cNvSpPr>
          <p:nvPr>
            <p:ph type="subTitle" idx="1"/>
          </p:nvPr>
        </p:nvSpPr>
        <p:spPr>
          <a:xfrm>
            <a:off x="431799" y="3953172"/>
            <a:ext cx="5664201" cy="406865"/>
          </a:xfrm>
        </p:spPr>
        <p:txBody>
          <a:bodyPr/>
          <a:lstStyle/>
          <a:p>
            <a:r>
              <a:rPr lang="en-GB" dirty="0"/>
              <a:t>June – July 2025</a:t>
            </a:r>
          </a:p>
          <a:p>
            <a:endParaRPr lang="en-GB" dirty="0"/>
          </a:p>
          <a:p>
            <a:endParaRPr lang="en-GB" dirty="0"/>
          </a:p>
        </p:txBody>
      </p:sp>
    </p:spTree>
    <p:extLst>
      <p:ext uri="{BB962C8B-B14F-4D97-AF65-F5344CB8AC3E}">
        <p14:creationId xmlns:p14="http://schemas.microsoft.com/office/powerpoint/2010/main" val="13890217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66C6875-7BDA-4792-9BA4-FAA3CB75177A}"/>
              </a:ext>
            </a:extLst>
          </p:cNvPr>
          <p:cNvSpPr txBox="1">
            <a:spLocks/>
          </p:cNvSpPr>
          <p:nvPr/>
        </p:nvSpPr>
        <p:spPr>
          <a:xfrm>
            <a:off x="431800" y="1334912"/>
            <a:ext cx="11291498" cy="293687"/>
          </a:xfrm>
          <a:prstGeom prst="rect">
            <a:avLst/>
          </a:prstGeom>
        </p:spPr>
        <p:txBody>
          <a:bodyPr vert="horz" lIns="0" tIns="0" rIns="0" bIns="0" rtlCol="0" anchor="t">
            <a:noAutofit/>
          </a:bodyPr>
          <a:lst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effectLst/>
                <a:uLnTx/>
                <a:uFillTx/>
                <a:latin typeface="Arial"/>
                <a:ea typeface="+mn-ea"/>
                <a:cs typeface="+mn-cs"/>
              </a:rPr>
              <a:t>Q. </a:t>
            </a:r>
            <a:r>
              <a:rPr lang="en-US" i="1" dirty="0">
                <a:latin typeface="Arial"/>
              </a:rPr>
              <a:t>Please imagine that the government proposed to construct </a:t>
            </a:r>
            <a:r>
              <a:rPr lang="en-GB" i="1" dirty="0">
                <a:latin typeface="Arial"/>
              </a:rPr>
              <a:t>Geological Disposal Facility (GDF) within the South Copeland Search Area – which covers parts of the wards of Millom and Millom Without as well as areas underneath the seabed off the coast of Copeland.</a:t>
            </a:r>
            <a:endParaRPr lang="en-US" i="1" dirty="0">
              <a:latin typeface="Arial"/>
            </a:endParaRPr>
          </a:p>
        </p:txBody>
      </p:sp>
      <p:sp>
        <p:nvSpPr>
          <p:cNvPr id="12" name="Rectangle 11">
            <a:extLst>
              <a:ext uri="{FF2B5EF4-FFF2-40B4-BE49-F238E27FC236}">
                <a16:creationId xmlns:a16="http://schemas.microsoft.com/office/drawing/2014/main" id="{B1A4085D-DE3F-4E46-BBB8-070434EAAD50}"/>
              </a:ext>
            </a:extLst>
          </p:cNvPr>
          <p:cNvSpPr/>
          <p:nvPr/>
        </p:nvSpPr>
        <p:spPr>
          <a:xfrm>
            <a:off x="0" y="5506717"/>
            <a:ext cx="12191999" cy="493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8" name="Content Placeholder 9">
            <a:extLst>
              <a:ext uri="{FF2B5EF4-FFF2-40B4-BE49-F238E27FC236}">
                <a16:creationId xmlns:a16="http://schemas.microsoft.com/office/drawing/2014/main" id="{58A17CF7-0C8D-42C6-9D68-89DA38FF195C}"/>
              </a:ext>
            </a:extLst>
          </p:cNvPr>
          <p:cNvGraphicFramePr>
            <a:graphicFrameLocks noGrp="1"/>
          </p:cNvGraphicFramePr>
          <p:nvPr>
            <p:ph sz="half" idx="1"/>
            <p:extLst>
              <p:ext uri="{D42A27DB-BD31-4B8C-83A1-F6EECF244321}">
                <p14:modId xmlns:p14="http://schemas.microsoft.com/office/powerpoint/2010/main" val="3961782169"/>
              </p:ext>
            </p:extLst>
          </p:nvPr>
        </p:nvGraphicFramePr>
        <p:xfrm>
          <a:off x="441960" y="2153265"/>
          <a:ext cx="11281338" cy="3151002"/>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B9003E96-A6B3-E7B9-8167-A0B65C37C53C}"/>
              </a:ext>
            </a:extLst>
          </p:cNvPr>
          <p:cNvSpPr>
            <a:spLocks noGrp="1"/>
          </p:cNvSpPr>
          <p:nvPr>
            <p:ph type="sldNum" sz="quarter" idx="12"/>
          </p:nvPr>
        </p:nvSpPr>
        <p:spPr/>
        <p:txBody>
          <a:bodyPr/>
          <a:lstStyle/>
          <a:p>
            <a:fld id="{3BDE516C-3F92-4BBF-8982-23C2FBFA20B2}" type="slidenum">
              <a:rPr lang="en-GB" smtClean="0"/>
              <a:t>10</a:t>
            </a:fld>
            <a:endParaRPr lang="en-GB"/>
          </a:p>
        </p:txBody>
      </p:sp>
      <p:sp>
        <p:nvSpPr>
          <p:cNvPr id="13" name="Title 12">
            <a:extLst>
              <a:ext uri="{FF2B5EF4-FFF2-40B4-BE49-F238E27FC236}">
                <a16:creationId xmlns:a16="http://schemas.microsoft.com/office/drawing/2014/main" id="{1ACC4683-1BD7-4F5F-C25C-E32A3F4B5CA6}"/>
              </a:ext>
            </a:extLst>
          </p:cNvPr>
          <p:cNvSpPr>
            <a:spLocks noGrp="1"/>
          </p:cNvSpPr>
          <p:nvPr>
            <p:ph type="title"/>
          </p:nvPr>
        </p:nvSpPr>
        <p:spPr/>
        <p:txBody>
          <a:bodyPr/>
          <a:lstStyle/>
          <a:p>
            <a:r>
              <a:rPr lang="en-US" sz="2400" dirty="0"/>
              <a:t>31% supported the construction of a GDF in the Search Area and 35% opposed it </a:t>
            </a:r>
            <a:endParaRPr lang="en-GB" sz="2400" dirty="0"/>
          </a:p>
        </p:txBody>
      </p:sp>
      <p:sp>
        <p:nvSpPr>
          <p:cNvPr id="6" name="Content Placeholder 2">
            <a:extLst>
              <a:ext uri="{FF2B5EF4-FFF2-40B4-BE49-F238E27FC236}">
                <a16:creationId xmlns:a16="http://schemas.microsoft.com/office/drawing/2014/main" id="{11F3EB41-0F19-CDA0-75A4-AB0BB76BD949}"/>
              </a:ext>
            </a:extLst>
          </p:cNvPr>
          <p:cNvSpPr txBox="1">
            <a:spLocks/>
          </p:cNvSpPr>
          <p:nvPr/>
        </p:nvSpPr>
        <p:spPr>
          <a:xfrm>
            <a:off x="1582943" y="5636765"/>
            <a:ext cx="1313544" cy="192168"/>
          </a:xfrm>
          <a:prstGeom prst="rect">
            <a:avLst/>
          </a:prstGeom>
        </p:spPr>
        <p:txBody>
          <a:bodyPr vert="horz" wrap="square" lIns="0" tIns="0" rIns="0" bIns="0" rtlCol="0" anchor="t">
            <a:spAutoFit/>
          </a:bodyPr>
          <a:lst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1" i="1" u="none" strike="noStrike" kern="1200" cap="none" spc="0" normalizeH="0" baseline="0" noProof="0" dirty="0">
                <a:ln>
                  <a:noFill/>
                </a:ln>
                <a:effectLst/>
                <a:uLnTx/>
                <a:uFillTx/>
                <a:latin typeface="Georgia"/>
                <a:ea typeface="+mn-ea"/>
                <a:cs typeface="+mn-cs"/>
              </a:rPr>
              <a:t>NET support:</a:t>
            </a:r>
          </a:p>
        </p:txBody>
      </p:sp>
      <p:sp>
        <p:nvSpPr>
          <p:cNvPr id="3" name="Rectangle 2">
            <a:extLst>
              <a:ext uri="{FF2B5EF4-FFF2-40B4-BE49-F238E27FC236}">
                <a16:creationId xmlns:a16="http://schemas.microsoft.com/office/drawing/2014/main" id="{7DC644D1-6441-CBDE-7DBB-95628D839DB6}"/>
              </a:ext>
            </a:extLst>
          </p:cNvPr>
          <p:cNvSpPr/>
          <p:nvPr/>
        </p:nvSpPr>
        <p:spPr>
          <a:xfrm>
            <a:off x="3374801" y="5506716"/>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US" sz="1200" b="1" i="1" dirty="0">
                <a:solidFill>
                  <a:schemeClr val="tx1"/>
                </a:solidFill>
                <a:latin typeface="Georgia"/>
              </a:rPr>
              <a:t>-34</a:t>
            </a:r>
            <a:endParaRPr lang="en-GB" sz="1200" dirty="0">
              <a:solidFill>
                <a:schemeClr val="tx1"/>
              </a:solidFill>
            </a:endParaRPr>
          </a:p>
        </p:txBody>
      </p:sp>
      <p:sp>
        <p:nvSpPr>
          <p:cNvPr id="5" name="Rectangle 4">
            <a:extLst>
              <a:ext uri="{FF2B5EF4-FFF2-40B4-BE49-F238E27FC236}">
                <a16:creationId xmlns:a16="http://schemas.microsoft.com/office/drawing/2014/main" id="{E131A7E3-6B7E-4FDB-EC9E-0CD85F56F473}"/>
              </a:ext>
            </a:extLst>
          </p:cNvPr>
          <p:cNvSpPr/>
          <p:nvPr/>
        </p:nvSpPr>
        <p:spPr>
          <a:xfrm>
            <a:off x="4614239" y="5523088"/>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US" sz="1200" b="1" i="1" dirty="0">
                <a:solidFill>
                  <a:schemeClr val="tx1"/>
                </a:solidFill>
                <a:latin typeface="Georgia"/>
              </a:rPr>
              <a:t>+11 </a:t>
            </a:r>
            <a:endParaRPr lang="en-GB" sz="1200" dirty="0">
              <a:solidFill>
                <a:schemeClr val="tx1"/>
              </a:solidFill>
            </a:endParaRPr>
          </a:p>
        </p:txBody>
      </p:sp>
      <p:sp>
        <p:nvSpPr>
          <p:cNvPr id="7" name="Rectangle 6">
            <a:extLst>
              <a:ext uri="{FF2B5EF4-FFF2-40B4-BE49-F238E27FC236}">
                <a16:creationId xmlns:a16="http://schemas.microsoft.com/office/drawing/2014/main" id="{EA24DBBB-EEE7-6E1E-B307-50FD72E2D88D}"/>
              </a:ext>
            </a:extLst>
          </p:cNvPr>
          <p:cNvSpPr/>
          <p:nvPr/>
        </p:nvSpPr>
        <p:spPr>
          <a:xfrm>
            <a:off x="5740553" y="5515574"/>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US" sz="1200" b="1" i="1" dirty="0">
                <a:solidFill>
                  <a:schemeClr val="tx1"/>
                </a:solidFill>
                <a:latin typeface="Georgia"/>
              </a:rPr>
              <a:t>+35</a:t>
            </a:r>
            <a:endParaRPr lang="en-GB" sz="1200" dirty="0">
              <a:solidFill>
                <a:schemeClr val="tx1"/>
              </a:solidFill>
            </a:endParaRPr>
          </a:p>
        </p:txBody>
      </p:sp>
      <p:sp>
        <p:nvSpPr>
          <p:cNvPr id="11" name="Rectangle 10">
            <a:extLst>
              <a:ext uri="{FF2B5EF4-FFF2-40B4-BE49-F238E27FC236}">
                <a16:creationId xmlns:a16="http://schemas.microsoft.com/office/drawing/2014/main" id="{3F21F905-4866-28C8-D493-65E857AFF01F}"/>
              </a:ext>
            </a:extLst>
          </p:cNvPr>
          <p:cNvSpPr/>
          <p:nvPr/>
        </p:nvSpPr>
        <p:spPr>
          <a:xfrm>
            <a:off x="6979991" y="5481894"/>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GB" sz="1200" b="1" i="1" dirty="0">
                <a:solidFill>
                  <a:schemeClr val="tx1"/>
                </a:solidFill>
                <a:latin typeface="Georgia"/>
              </a:rPr>
              <a:t>+5</a:t>
            </a:r>
          </a:p>
        </p:txBody>
      </p:sp>
      <p:sp>
        <p:nvSpPr>
          <p:cNvPr id="14" name="Rectangle 13">
            <a:extLst>
              <a:ext uri="{FF2B5EF4-FFF2-40B4-BE49-F238E27FC236}">
                <a16:creationId xmlns:a16="http://schemas.microsoft.com/office/drawing/2014/main" id="{C789668C-350E-4890-D612-E0D0BD839B90}"/>
              </a:ext>
            </a:extLst>
          </p:cNvPr>
          <p:cNvSpPr/>
          <p:nvPr/>
        </p:nvSpPr>
        <p:spPr>
          <a:xfrm>
            <a:off x="8162867" y="5506716"/>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GB" sz="1200" b="1" i="1" dirty="0">
                <a:solidFill>
                  <a:schemeClr val="tx1"/>
                </a:solidFill>
                <a:latin typeface="Georgia"/>
              </a:rPr>
              <a:t>+21</a:t>
            </a:r>
          </a:p>
        </p:txBody>
      </p:sp>
      <p:sp>
        <p:nvSpPr>
          <p:cNvPr id="2" name="Rectangle 1">
            <a:extLst>
              <a:ext uri="{FF2B5EF4-FFF2-40B4-BE49-F238E27FC236}">
                <a16:creationId xmlns:a16="http://schemas.microsoft.com/office/drawing/2014/main" id="{9FE08D2F-D2CA-CA0E-64DD-FF748B92CF65}"/>
              </a:ext>
            </a:extLst>
          </p:cNvPr>
          <p:cNvSpPr/>
          <p:nvPr/>
        </p:nvSpPr>
        <p:spPr>
          <a:xfrm>
            <a:off x="9345743" y="5497264"/>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GB" sz="1200" b="1" i="1" dirty="0">
                <a:solidFill>
                  <a:schemeClr val="tx1"/>
                </a:solidFill>
                <a:latin typeface="Georgia"/>
              </a:rPr>
              <a:t>+4</a:t>
            </a:r>
          </a:p>
        </p:txBody>
      </p:sp>
      <p:sp>
        <p:nvSpPr>
          <p:cNvPr id="4" name="Rectangle 3">
            <a:extLst>
              <a:ext uri="{FF2B5EF4-FFF2-40B4-BE49-F238E27FC236}">
                <a16:creationId xmlns:a16="http://schemas.microsoft.com/office/drawing/2014/main" id="{6155DD98-DBFC-E0FE-37DD-A5E6901089E6}"/>
              </a:ext>
            </a:extLst>
          </p:cNvPr>
          <p:cNvSpPr/>
          <p:nvPr/>
        </p:nvSpPr>
        <p:spPr>
          <a:xfrm>
            <a:off x="10606871" y="5485689"/>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GB" sz="1200" b="1" i="1" dirty="0">
                <a:solidFill>
                  <a:schemeClr val="tx1"/>
                </a:solidFill>
                <a:latin typeface="Georgia"/>
              </a:rPr>
              <a:t>-4</a:t>
            </a:r>
          </a:p>
        </p:txBody>
      </p:sp>
      <p:sp>
        <p:nvSpPr>
          <p:cNvPr id="16" name="Footer Placeholder 2">
            <a:extLst>
              <a:ext uri="{FF2B5EF4-FFF2-40B4-BE49-F238E27FC236}">
                <a16:creationId xmlns:a16="http://schemas.microsoft.com/office/drawing/2014/main" id="{979CB71A-8DB8-BB3A-316A-34262BF4D91E}"/>
              </a:ext>
            </a:extLst>
          </p:cNvPr>
          <p:cNvSpPr txBox="1">
            <a:spLocks/>
          </p:cNvSpPr>
          <p:nvPr/>
        </p:nvSpPr>
        <p:spPr>
          <a:xfrm>
            <a:off x="895852" y="6175291"/>
            <a:ext cx="7136918"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Jul 2022 (158); Jun 2023 (187); Nov 2023 (203); Mar 2024 (201); Oct 2024 (200); March 2025 (200);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spTree>
    <p:extLst>
      <p:ext uri="{BB962C8B-B14F-4D97-AF65-F5344CB8AC3E}">
        <p14:creationId xmlns:p14="http://schemas.microsoft.com/office/powerpoint/2010/main" val="8546050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4471ADC3-3CEC-067C-D9CB-ED173499B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9EE06-BB07-5E53-842E-3280A2216C5B}"/>
              </a:ext>
            </a:extLst>
          </p:cNvPr>
          <p:cNvSpPr>
            <a:spLocks noGrp="1"/>
          </p:cNvSpPr>
          <p:nvPr>
            <p:ph type="title"/>
          </p:nvPr>
        </p:nvSpPr>
        <p:spPr/>
        <p:txBody>
          <a:bodyPr/>
          <a:lstStyle/>
          <a:p>
            <a:r>
              <a:rPr lang="en-US" dirty="0">
                <a:solidFill>
                  <a:schemeClr val="accent3"/>
                </a:solidFill>
              </a:rPr>
              <a:t>Information needs &amp; engagement</a:t>
            </a:r>
            <a:endParaRPr lang="en-GB" dirty="0">
              <a:solidFill>
                <a:schemeClr val="accent3"/>
              </a:solidFill>
            </a:endParaRPr>
          </a:p>
        </p:txBody>
      </p:sp>
    </p:spTree>
    <p:extLst>
      <p:ext uri="{BB962C8B-B14F-4D97-AF65-F5344CB8AC3E}">
        <p14:creationId xmlns:p14="http://schemas.microsoft.com/office/powerpoint/2010/main" val="33098612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41C5-5B38-A373-CDDB-2E93758E6BE1}"/>
            </a:ext>
          </a:extLst>
        </p:cNvPr>
        <p:cNvGrpSpPr/>
        <p:nvPr/>
      </p:nvGrpSpPr>
      <p:grpSpPr>
        <a:xfrm>
          <a:off x="0" y="0"/>
          <a:ext cx="0" cy="0"/>
          <a:chOff x="0" y="0"/>
          <a:chExt cx="0" cy="0"/>
        </a:xfrm>
      </p:grpSpPr>
      <p:graphicFrame>
        <p:nvGraphicFramePr>
          <p:cNvPr id="28" name="Content Placeholder 9">
            <a:extLst>
              <a:ext uri="{FF2B5EF4-FFF2-40B4-BE49-F238E27FC236}">
                <a16:creationId xmlns:a16="http://schemas.microsoft.com/office/drawing/2014/main" id="{86208ED9-D722-DD81-7D84-09B4EE0B8307}"/>
              </a:ext>
            </a:extLst>
          </p:cNvPr>
          <p:cNvGraphicFramePr>
            <a:graphicFrameLocks noGrp="1"/>
          </p:cNvGraphicFramePr>
          <p:nvPr>
            <p:ph sz="half" idx="1"/>
            <p:extLst>
              <p:ext uri="{D42A27DB-BD31-4B8C-83A1-F6EECF244321}">
                <p14:modId xmlns:p14="http://schemas.microsoft.com/office/powerpoint/2010/main" val="110055258"/>
              </p:ext>
            </p:extLst>
          </p:nvPr>
        </p:nvGraphicFramePr>
        <p:xfrm>
          <a:off x="431800" y="1853513"/>
          <a:ext cx="5775960" cy="4086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ontent Placeholder 9">
            <a:extLst>
              <a:ext uri="{FF2B5EF4-FFF2-40B4-BE49-F238E27FC236}">
                <a16:creationId xmlns:a16="http://schemas.microsoft.com/office/drawing/2014/main" id="{E1BFF967-AA59-53FC-F4BD-06CDC4F3F617}"/>
              </a:ext>
            </a:extLst>
          </p:cNvPr>
          <p:cNvGraphicFramePr>
            <a:graphicFrameLocks/>
          </p:cNvGraphicFramePr>
          <p:nvPr>
            <p:extLst>
              <p:ext uri="{D42A27DB-BD31-4B8C-83A1-F6EECF244321}">
                <p14:modId xmlns:p14="http://schemas.microsoft.com/office/powerpoint/2010/main" val="470896198"/>
              </p:ext>
            </p:extLst>
          </p:nvPr>
        </p:nvGraphicFramePr>
        <p:xfrm>
          <a:off x="6315074" y="1853513"/>
          <a:ext cx="5534025" cy="4086696"/>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9B273EDC-D7A9-8346-E6C4-7BCF82EC93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7" name="Title 6">
            <a:extLst>
              <a:ext uri="{FF2B5EF4-FFF2-40B4-BE49-F238E27FC236}">
                <a16:creationId xmlns:a16="http://schemas.microsoft.com/office/drawing/2014/main" id="{F87A6F59-FF8D-2889-475E-A62F6390E084}"/>
              </a:ext>
            </a:extLst>
          </p:cNvPr>
          <p:cNvSpPr>
            <a:spLocks noGrp="1"/>
          </p:cNvSpPr>
          <p:nvPr>
            <p:ph type="title"/>
          </p:nvPr>
        </p:nvSpPr>
        <p:spPr>
          <a:xfrm>
            <a:off x="431800" y="594950"/>
            <a:ext cx="10363200" cy="504881"/>
          </a:xfrm>
        </p:spPr>
        <p:txBody>
          <a:bodyPr/>
          <a:lstStyle/>
          <a:p>
            <a:r>
              <a:rPr lang="en-GB" sz="2400" dirty="0"/>
              <a:t>Information requests were diverse, with geology the most commonly requested in July</a:t>
            </a:r>
          </a:p>
        </p:txBody>
      </p:sp>
      <p:sp>
        <p:nvSpPr>
          <p:cNvPr id="3" name="Content Placeholder 2">
            <a:extLst>
              <a:ext uri="{FF2B5EF4-FFF2-40B4-BE49-F238E27FC236}">
                <a16:creationId xmlns:a16="http://schemas.microsoft.com/office/drawing/2014/main" id="{37D695A7-9797-1BD9-5813-0F3881BC4A0F}"/>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a:ea typeface="+mn-ea"/>
                <a:cs typeface="+mn-cs"/>
              </a:rPr>
              <a:t>Q. </a:t>
            </a:r>
            <a:r>
              <a:rPr kumimoji="0" lang="en-US" sz="1200" b="0" i="1" u="none" strike="noStrike" kern="1200" cap="none" spc="0" normalizeH="0" baseline="0" noProof="0" dirty="0">
                <a:ln>
                  <a:noFill/>
                </a:ln>
                <a:solidFill>
                  <a:prstClr val="black"/>
                </a:solidFill>
                <a:effectLst/>
                <a:uLnTx/>
                <a:uFillTx/>
                <a:latin typeface="Arial"/>
                <a:ea typeface="+mn-ea"/>
                <a:cs typeface="+mn-cs"/>
              </a:rPr>
              <a:t>What kind of information would you like to receive regarding geological disposal and the siting process?* (Only showing top ten information needs)</a:t>
            </a:r>
            <a:endParaRPr kumimoji="0" lang="en-GB" sz="1200" b="0" i="1"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2">
            <a:extLst>
              <a:ext uri="{FF2B5EF4-FFF2-40B4-BE49-F238E27FC236}">
                <a16:creationId xmlns:a16="http://schemas.microsoft.com/office/drawing/2014/main" id="{5526D8C3-7DAD-C615-3C03-5EF60B233182}"/>
              </a:ext>
            </a:extLst>
          </p:cNvPr>
          <p:cNvSpPr txBox="1">
            <a:spLocks/>
          </p:cNvSpPr>
          <p:nvPr/>
        </p:nvSpPr>
        <p:spPr>
          <a:xfrm>
            <a:off x="895852" y="6175291"/>
            <a:ext cx="7252467"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total respondents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spTree>
    <p:extLst>
      <p:ext uri="{BB962C8B-B14F-4D97-AF65-F5344CB8AC3E}">
        <p14:creationId xmlns:p14="http://schemas.microsoft.com/office/powerpoint/2010/main" val="406384271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283BA-4F68-4AC4-3C7D-C0EF75B443EA}"/>
            </a:ext>
          </a:extLst>
        </p:cNvPr>
        <p:cNvGrpSpPr/>
        <p:nvPr/>
      </p:nvGrpSpPr>
      <p:grpSpPr>
        <a:xfrm>
          <a:off x="0" y="0"/>
          <a:ext cx="0" cy="0"/>
          <a:chOff x="0" y="0"/>
          <a:chExt cx="0" cy="0"/>
        </a:xfrm>
      </p:grpSpPr>
      <p:graphicFrame>
        <p:nvGraphicFramePr>
          <p:cNvPr id="28" name="Content Placeholder 9">
            <a:extLst>
              <a:ext uri="{FF2B5EF4-FFF2-40B4-BE49-F238E27FC236}">
                <a16:creationId xmlns:a16="http://schemas.microsoft.com/office/drawing/2014/main" id="{26DD5663-2720-D494-CAF4-556F728020C4}"/>
              </a:ext>
            </a:extLst>
          </p:cNvPr>
          <p:cNvGraphicFramePr>
            <a:graphicFrameLocks noGrp="1"/>
          </p:cNvGraphicFramePr>
          <p:nvPr>
            <p:ph sz="half" idx="1"/>
            <p:extLst>
              <p:ext uri="{D42A27DB-BD31-4B8C-83A1-F6EECF244321}">
                <p14:modId xmlns:p14="http://schemas.microsoft.com/office/powerpoint/2010/main" val="919562656"/>
              </p:ext>
            </p:extLst>
          </p:nvPr>
        </p:nvGraphicFramePr>
        <p:xfrm>
          <a:off x="1279901" y="2280444"/>
          <a:ext cx="5336780" cy="368288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3DFFF14C-DB19-9996-08CD-38E4B3AF1D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7" name="Title 6">
            <a:extLst>
              <a:ext uri="{FF2B5EF4-FFF2-40B4-BE49-F238E27FC236}">
                <a16:creationId xmlns:a16="http://schemas.microsoft.com/office/drawing/2014/main" id="{7E6856D8-038D-89AB-9E27-E7CFF0F1518A}"/>
              </a:ext>
            </a:extLst>
          </p:cNvPr>
          <p:cNvSpPr>
            <a:spLocks noGrp="1"/>
          </p:cNvSpPr>
          <p:nvPr>
            <p:ph type="title"/>
          </p:nvPr>
        </p:nvSpPr>
        <p:spPr>
          <a:xfrm>
            <a:off x="431800" y="594950"/>
            <a:ext cx="11445672" cy="493933"/>
          </a:xfrm>
        </p:spPr>
        <p:txBody>
          <a:bodyPr/>
          <a:lstStyle/>
          <a:p>
            <a:r>
              <a:rPr lang="en-GB" sz="2400" dirty="0"/>
              <a:t>When prompted, residents indicated a preference for a variety of engagement methods</a:t>
            </a:r>
          </a:p>
        </p:txBody>
      </p:sp>
      <p:sp>
        <p:nvSpPr>
          <p:cNvPr id="3" name="Content Placeholder 2">
            <a:extLst>
              <a:ext uri="{FF2B5EF4-FFF2-40B4-BE49-F238E27FC236}">
                <a16:creationId xmlns:a16="http://schemas.microsoft.com/office/drawing/2014/main" id="{DFB028F4-DC20-42CD-5FDF-CA9979F048F7}"/>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Q. How, if at all, would you like to join in a conversation and give your views regarding geological disposal and the siting process?</a:t>
            </a:r>
            <a:endParaRPr kumimoji="0" lang="en-GB" sz="1200" b="0" i="1"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9" name="Chart 8">
            <a:extLst>
              <a:ext uri="{FF2B5EF4-FFF2-40B4-BE49-F238E27FC236}">
                <a16:creationId xmlns:a16="http://schemas.microsoft.com/office/drawing/2014/main" id="{8844671A-69C2-A7F5-D633-FD51F3BBEA42}"/>
              </a:ext>
            </a:extLst>
          </p:cNvPr>
          <p:cNvGraphicFramePr/>
          <p:nvPr>
            <p:extLst>
              <p:ext uri="{D42A27DB-BD31-4B8C-83A1-F6EECF244321}">
                <p14:modId xmlns:p14="http://schemas.microsoft.com/office/powerpoint/2010/main" val="1876961121"/>
              </p:ext>
            </p:extLst>
          </p:nvPr>
        </p:nvGraphicFramePr>
        <p:xfrm>
          <a:off x="6616681" y="2280444"/>
          <a:ext cx="5336780" cy="383625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34509432-DB09-4F56-2B4F-8D2B8B9DBA94}"/>
              </a:ext>
            </a:extLst>
          </p:cNvPr>
          <p:cNvSpPr/>
          <p:nvPr/>
        </p:nvSpPr>
        <p:spPr>
          <a:xfrm>
            <a:off x="3016391" y="1666785"/>
            <a:ext cx="1534885" cy="42852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eorgia"/>
                <a:ea typeface="+mn-ea"/>
                <a:cs typeface="+mn-cs"/>
              </a:rPr>
              <a:t>All options</a:t>
            </a:r>
          </a:p>
        </p:txBody>
      </p:sp>
      <p:sp>
        <p:nvSpPr>
          <p:cNvPr id="11" name="Rectangle 10">
            <a:extLst>
              <a:ext uri="{FF2B5EF4-FFF2-40B4-BE49-F238E27FC236}">
                <a16:creationId xmlns:a16="http://schemas.microsoft.com/office/drawing/2014/main" id="{ABC69672-B050-6312-7BDF-D1A0BF9AF29D}"/>
              </a:ext>
            </a:extLst>
          </p:cNvPr>
          <p:cNvSpPr/>
          <p:nvPr/>
        </p:nvSpPr>
        <p:spPr>
          <a:xfrm>
            <a:off x="8362157" y="1698550"/>
            <a:ext cx="1534885" cy="42852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eorgia"/>
                <a:ea typeface="+mn-ea"/>
                <a:cs typeface="+mn-cs"/>
              </a:rPr>
              <a:t>NET </a:t>
            </a:r>
          </a:p>
        </p:txBody>
      </p:sp>
      <p:sp>
        <p:nvSpPr>
          <p:cNvPr id="2" name="Footer Placeholder 2">
            <a:extLst>
              <a:ext uri="{FF2B5EF4-FFF2-40B4-BE49-F238E27FC236}">
                <a16:creationId xmlns:a16="http://schemas.microsoft.com/office/drawing/2014/main" id="{B59815F6-6AC0-005D-29BF-716AD87988DA}"/>
              </a:ext>
            </a:extLst>
          </p:cNvPr>
          <p:cNvSpPr txBox="1">
            <a:spLocks/>
          </p:cNvSpPr>
          <p:nvPr/>
        </p:nvSpPr>
        <p:spPr>
          <a:xfrm>
            <a:off x="895852" y="6175291"/>
            <a:ext cx="7252467"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total respondents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spTree>
    <p:extLst>
      <p:ext uri="{BB962C8B-B14F-4D97-AF65-F5344CB8AC3E}">
        <p14:creationId xmlns:p14="http://schemas.microsoft.com/office/powerpoint/2010/main" val="18992111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D15CF-9EB8-43E4-9B1C-7CDDCC9C52F1}"/>
              </a:ext>
            </a:extLst>
          </p:cNvPr>
          <p:cNvSpPr>
            <a:spLocks noGrp="1"/>
          </p:cNvSpPr>
          <p:nvPr>
            <p:ph type="body" sz="quarter" idx="13"/>
          </p:nvPr>
        </p:nvSpPr>
        <p:spPr/>
        <p:txBody>
          <a:bodyPr/>
          <a:lstStyle/>
          <a:p>
            <a:r>
              <a:rPr lang="en-US" dirty="0" err="1"/>
              <a:t>Northburgh</a:t>
            </a:r>
            <a:r>
              <a:rPr lang="en-US" dirty="0"/>
              <a:t> House</a:t>
            </a:r>
          </a:p>
          <a:p>
            <a:r>
              <a:rPr lang="en-US" dirty="0"/>
              <a:t>10 </a:t>
            </a:r>
            <a:r>
              <a:rPr lang="en-US" dirty="0" err="1"/>
              <a:t>Northburgh</a:t>
            </a:r>
            <a:r>
              <a:rPr lang="en-US" dirty="0"/>
              <a:t> Street</a:t>
            </a:r>
          </a:p>
          <a:p>
            <a:r>
              <a:rPr lang="en-US" dirty="0"/>
              <a:t>London EC1V 0AT</a:t>
            </a:r>
          </a:p>
          <a:p>
            <a:endParaRPr lang="en-US" dirty="0"/>
          </a:p>
          <a:p>
            <a:r>
              <a:rPr lang="en-US" dirty="0"/>
              <a:t>+44 (0)20 7253 9900</a:t>
            </a:r>
          </a:p>
          <a:p>
            <a:r>
              <a:rPr lang="en-US" dirty="0"/>
              <a:t>hello@yonderconsulting.com</a:t>
            </a:r>
          </a:p>
          <a:p>
            <a:r>
              <a:rPr lang="en-US" dirty="0"/>
              <a:t>www.yonderconsulting.com</a:t>
            </a:r>
          </a:p>
        </p:txBody>
      </p:sp>
    </p:spTree>
    <p:extLst>
      <p:ext uri="{BB962C8B-B14F-4D97-AF65-F5344CB8AC3E}">
        <p14:creationId xmlns:p14="http://schemas.microsoft.com/office/powerpoint/2010/main" val="25133464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8E16D-556A-4525-8496-FA724828E8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3EF622-4F6F-8216-4E4C-726F32FCD79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6" name="Title 5">
            <a:extLst>
              <a:ext uri="{FF2B5EF4-FFF2-40B4-BE49-F238E27FC236}">
                <a16:creationId xmlns:a16="http://schemas.microsoft.com/office/drawing/2014/main" id="{AD2A5153-6046-C9FC-C950-DD05DF42B99A}"/>
              </a:ext>
            </a:extLst>
          </p:cNvPr>
          <p:cNvSpPr>
            <a:spLocks noGrp="1"/>
          </p:cNvSpPr>
          <p:nvPr>
            <p:ph type="title"/>
          </p:nvPr>
        </p:nvSpPr>
        <p:spPr/>
        <p:txBody>
          <a:bodyPr/>
          <a:lstStyle/>
          <a:p>
            <a:r>
              <a:rPr lang="en-GB" sz="2400" dirty="0"/>
              <a:t>Methodology</a:t>
            </a:r>
          </a:p>
        </p:txBody>
      </p:sp>
      <p:cxnSp>
        <p:nvCxnSpPr>
          <p:cNvPr id="14" name="Straight Connector 13">
            <a:extLst>
              <a:ext uri="{FF2B5EF4-FFF2-40B4-BE49-F238E27FC236}">
                <a16:creationId xmlns:a16="http://schemas.microsoft.com/office/drawing/2014/main" id="{AFED103C-D712-87E0-1AE4-5BB108BF9DF4}"/>
              </a:ext>
            </a:extLst>
          </p:cNvPr>
          <p:cNvCxnSpPr>
            <a:cxnSpLocks/>
          </p:cNvCxnSpPr>
          <p:nvPr/>
        </p:nvCxnSpPr>
        <p:spPr>
          <a:xfrm flipV="1">
            <a:off x="5988748" y="1605280"/>
            <a:ext cx="0" cy="409374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267C423-799C-C917-6B03-D1C3EC8B78DF}"/>
              </a:ext>
            </a:extLst>
          </p:cNvPr>
          <p:cNvSpPr>
            <a:spLocks noGrp="1"/>
          </p:cNvSpPr>
          <p:nvPr>
            <p:ph sz="half" idx="1"/>
          </p:nvPr>
        </p:nvSpPr>
        <p:spPr>
          <a:xfrm>
            <a:off x="431798" y="1514475"/>
            <a:ext cx="5342446" cy="4522787"/>
          </a:xfrm>
        </p:spPr>
        <p:txBody>
          <a:bodyPr/>
          <a:lstStyle/>
          <a:p>
            <a:pPr lvl="1"/>
            <a:r>
              <a:rPr lang="en-US" dirty="0"/>
              <a:t>Survey methodology</a:t>
            </a:r>
          </a:p>
          <a:p>
            <a:r>
              <a:rPr lang="en-US" dirty="0"/>
              <a:t>Between 30 June and 21 July 2025, Yonder oversaw a survey of 201 residents (16+) interviewed in person across the wards of </a:t>
            </a:r>
            <a:r>
              <a:rPr lang="en-US" dirty="0" err="1"/>
              <a:t>Millom</a:t>
            </a:r>
            <a:r>
              <a:rPr lang="en-US" dirty="0"/>
              <a:t> and </a:t>
            </a:r>
            <a:r>
              <a:rPr lang="en-US" dirty="0" err="1"/>
              <a:t>Millom</a:t>
            </a:r>
            <a:r>
              <a:rPr lang="en-US" dirty="0"/>
              <a:t> Without. The interviews were conducted by Red Research, on behalf of Yonder.</a:t>
            </a:r>
          </a:p>
          <a:p>
            <a:r>
              <a:rPr lang="en-US" dirty="0"/>
              <a:t>Quotas were employed to ensure the resident sample was representative of the relative populations of the two wards. Weighting was then employed to ensure the sample was representative in terms of the age and sex profile of the population in question.</a:t>
            </a:r>
          </a:p>
          <a:p>
            <a:r>
              <a:rPr lang="en-US" dirty="0"/>
              <a:t>With a sample of 201 and a 95% confidence interval, a margin of error of +/-7% is expected (though confidence intervals do vary depending on the values involved).</a:t>
            </a:r>
          </a:p>
          <a:p>
            <a:r>
              <a:rPr lang="en-US" dirty="0"/>
              <a:t>Where appropriate, results are compared with similar surveying conducted since 2022.</a:t>
            </a:r>
          </a:p>
          <a:p>
            <a:r>
              <a:rPr lang="en-US" dirty="0"/>
              <a:t>Yonder is a member of the British Polling Council and abides by its rules. For more information, see www.yonderconsulting.com. </a:t>
            </a:r>
          </a:p>
          <a:p>
            <a:endParaRPr lang="en-GB" sz="1100" dirty="0"/>
          </a:p>
        </p:txBody>
      </p:sp>
      <p:sp>
        <p:nvSpPr>
          <p:cNvPr id="5" name="Footer Placeholder 2">
            <a:extLst>
              <a:ext uri="{FF2B5EF4-FFF2-40B4-BE49-F238E27FC236}">
                <a16:creationId xmlns:a16="http://schemas.microsoft.com/office/drawing/2014/main" id="{3A272C9B-5D11-56EB-7AC9-D34062B84756}"/>
              </a:ext>
            </a:extLst>
          </p:cNvPr>
          <p:cNvSpPr>
            <a:spLocks noGrp="1"/>
          </p:cNvSpPr>
          <p:nvPr>
            <p:ph type="ftr" sz="quarter" idx="11"/>
          </p:nvPr>
        </p:nvSpPr>
        <p:spPr>
          <a:xfrm>
            <a:off x="895854" y="6175290"/>
            <a:ext cx="4680000" cy="3318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B883DE0-03CD-9374-C0D5-C296182196DD}"/>
              </a:ext>
            </a:extLst>
          </p:cNvPr>
          <p:cNvPicPr>
            <a:picLocks noChangeAspect="1"/>
          </p:cNvPicPr>
          <p:nvPr/>
        </p:nvPicPr>
        <p:blipFill>
          <a:blip r:embed="rId3"/>
          <a:stretch>
            <a:fillRect/>
          </a:stretch>
        </p:blipFill>
        <p:spPr>
          <a:xfrm>
            <a:off x="7055397" y="1515928"/>
            <a:ext cx="3574280" cy="4272446"/>
          </a:xfrm>
          <a:prstGeom prst="rect">
            <a:avLst/>
          </a:prstGeom>
          <a:ln w="9525">
            <a:solidFill>
              <a:schemeClr val="tx1"/>
            </a:solidFill>
          </a:ln>
        </p:spPr>
      </p:pic>
    </p:spTree>
    <p:extLst>
      <p:ext uri="{BB962C8B-B14F-4D97-AF65-F5344CB8AC3E}">
        <p14:creationId xmlns:p14="http://schemas.microsoft.com/office/powerpoint/2010/main" val="11834580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6C0394B7-E228-8A49-684D-470302E19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6183B-0049-1FA3-1960-F1B46E408DEF}"/>
              </a:ext>
            </a:extLst>
          </p:cNvPr>
          <p:cNvSpPr>
            <a:spLocks noGrp="1"/>
          </p:cNvSpPr>
          <p:nvPr>
            <p:ph type="title"/>
          </p:nvPr>
        </p:nvSpPr>
        <p:spPr/>
        <p:txBody>
          <a:bodyPr/>
          <a:lstStyle/>
          <a:p>
            <a:r>
              <a:rPr lang="en-US" dirty="0">
                <a:solidFill>
                  <a:schemeClr val="accent3"/>
                </a:solidFill>
              </a:rPr>
              <a:t>Awareness &amp; understanding</a:t>
            </a:r>
            <a:endParaRPr lang="en-GB" dirty="0">
              <a:solidFill>
                <a:schemeClr val="accent3"/>
              </a:solidFill>
            </a:endParaRPr>
          </a:p>
        </p:txBody>
      </p:sp>
    </p:spTree>
    <p:extLst>
      <p:ext uri="{BB962C8B-B14F-4D97-AF65-F5344CB8AC3E}">
        <p14:creationId xmlns:p14="http://schemas.microsoft.com/office/powerpoint/2010/main" val="37785401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a:extLst>
              <a:ext uri="{FF2B5EF4-FFF2-40B4-BE49-F238E27FC236}">
                <a16:creationId xmlns:a16="http://schemas.microsoft.com/office/drawing/2014/main" id="{63DF2EE6-9BCE-4B24-9DE0-A07EB21B2A34}"/>
              </a:ext>
            </a:extLst>
          </p:cNvPr>
          <p:cNvGraphicFramePr>
            <a:graphicFrameLocks noGrp="1"/>
          </p:cNvGraphicFramePr>
          <p:nvPr>
            <p:ph sz="half" idx="1"/>
            <p:extLst>
              <p:ext uri="{D42A27DB-BD31-4B8C-83A1-F6EECF244321}">
                <p14:modId xmlns:p14="http://schemas.microsoft.com/office/powerpoint/2010/main" val="3682880680"/>
              </p:ext>
            </p:extLst>
          </p:nvPr>
        </p:nvGraphicFramePr>
        <p:xfrm>
          <a:off x="259976" y="1935922"/>
          <a:ext cx="6770552" cy="399382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E04295D-668B-F7DE-2703-9ED5C1FB96A1}"/>
              </a:ext>
            </a:extLst>
          </p:cNvPr>
          <p:cNvSpPr>
            <a:spLocks noGrp="1"/>
          </p:cNvSpPr>
          <p:nvPr>
            <p:ph type="sldNum" sz="quarter" idx="12"/>
          </p:nvPr>
        </p:nvSpPr>
        <p:spPr/>
        <p:txBody>
          <a:bodyPr/>
          <a:lstStyle/>
          <a:p>
            <a:fld id="{3BDE516C-3F92-4BBF-8982-23C2FBFA20B2}" type="slidenum">
              <a:rPr lang="en-GB" smtClean="0"/>
              <a:t>4</a:t>
            </a:fld>
            <a:endParaRPr lang="en-GB"/>
          </a:p>
        </p:txBody>
      </p:sp>
      <p:sp>
        <p:nvSpPr>
          <p:cNvPr id="8" name="Content Placeholder 2">
            <a:extLst>
              <a:ext uri="{FF2B5EF4-FFF2-40B4-BE49-F238E27FC236}">
                <a16:creationId xmlns:a16="http://schemas.microsoft.com/office/drawing/2014/main" id="{846B8C37-C65E-B3A3-91F0-9FB9E48AF110}"/>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effectLst/>
                <a:uLnTx/>
                <a:uFillTx/>
                <a:latin typeface="Arial"/>
                <a:ea typeface="+mn-ea"/>
                <a:cs typeface="+mn-cs"/>
              </a:rPr>
              <a:t>Q. Before today, have you seen or read or heard anything about nuclear waste or geological disposal or a Geological Disposal Facility (GDF) anywhere over the past year? If so, where? </a:t>
            </a:r>
          </a:p>
        </p:txBody>
      </p:sp>
      <p:sp>
        <p:nvSpPr>
          <p:cNvPr id="13" name="Title 12">
            <a:extLst>
              <a:ext uri="{FF2B5EF4-FFF2-40B4-BE49-F238E27FC236}">
                <a16:creationId xmlns:a16="http://schemas.microsoft.com/office/drawing/2014/main" id="{7348CD93-490A-9701-2DAC-C232874FF297}"/>
              </a:ext>
            </a:extLst>
          </p:cNvPr>
          <p:cNvSpPr>
            <a:spLocks noGrp="1"/>
          </p:cNvSpPr>
          <p:nvPr>
            <p:ph type="title"/>
          </p:nvPr>
        </p:nvSpPr>
        <p:spPr>
          <a:xfrm>
            <a:off x="431799" y="594950"/>
            <a:ext cx="11250301" cy="493933"/>
          </a:xfrm>
        </p:spPr>
        <p:txBody>
          <a:bodyPr/>
          <a:lstStyle/>
          <a:p>
            <a:r>
              <a:rPr lang="en-US" sz="2400" dirty="0"/>
              <a:t>81% recalled seeing, reading, or hearing something in the past year, and 33% attributed their awareness to a leaflet or newsletter</a:t>
            </a:r>
            <a:endParaRPr lang="en-GB" sz="2400" dirty="0"/>
          </a:p>
        </p:txBody>
      </p:sp>
      <p:graphicFrame>
        <p:nvGraphicFramePr>
          <p:cNvPr id="6" name="Chart 5">
            <a:extLst>
              <a:ext uri="{FF2B5EF4-FFF2-40B4-BE49-F238E27FC236}">
                <a16:creationId xmlns:a16="http://schemas.microsoft.com/office/drawing/2014/main" id="{8EFF2E4E-D319-783D-0AEA-5D0EB05C10BC}"/>
              </a:ext>
            </a:extLst>
          </p:cNvPr>
          <p:cNvGraphicFramePr/>
          <p:nvPr>
            <p:extLst>
              <p:ext uri="{D42A27DB-BD31-4B8C-83A1-F6EECF244321}">
                <p14:modId xmlns:p14="http://schemas.microsoft.com/office/powerpoint/2010/main" val="3791565382"/>
              </p:ext>
            </p:extLst>
          </p:nvPr>
        </p:nvGraphicFramePr>
        <p:xfrm>
          <a:off x="6504317" y="1903613"/>
          <a:ext cx="5254296" cy="4172652"/>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2">
            <a:extLst>
              <a:ext uri="{FF2B5EF4-FFF2-40B4-BE49-F238E27FC236}">
                <a16:creationId xmlns:a16="http://schemas.microsoft.com/office/drawing/2014/main" id="{EC2EC60F-AA0E-74CA-31C9-08809E4AEA53}"/>
              </a:ext>
            </a:extLst>
          </p:cNvPr>
          <p:cNvSpPr txBox="1">
            <a:spLocks/>
          </p:cNvSpPr>
          <p:nvPr/>
        </p:nvSpPr>
        <p:spPr>
          <a:xfrm>
            <a:off x="895852" y="6175291"/>
            <a:ext cx="7136918"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Jul 2022 (158); Jun 2023 (187); Nov 2023 (203); Mar 2024 (201); Oct 2024 (200); March 2025 (200);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spTree>
    <p:extLst>
      <p:ext uri="{BB962C8B-B14F-4D97-AF65-F5344CB8AC3E}">
        <p14:creationId xmlns:p14="http://schemas.microsoft.com/office/powerpoint/2010/main" val="41564415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21134-EFE9-536C-3DDF-4656222614D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F8BE92-8829-220E-C515-5D616DFA80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13" name="Title 12">
            <a:extLst>
              <a:ext uri="{FF2B5EF4-FFF2-40B4-BE49-F238E27FC236}">
                <a16:creationId xmlns:a16="http://schemas.microsoft.com/office/drawing/2014/main" id="{BB5CF4C5-75A3-B765-46D4-C4800FD249A4}"/>
              </a:ext>
            </a:extLst>
          </p:cNvPr>
          <p:cNvSpPr>
            <a:spLocks noGrp="1"/>
          </p:cNvSpPr>
          <p:nvPr>
            <p:ph type="title"/>
          </p:nvPr>
        </p:nvSpPr>
        <p:spPr>
          <a:xfrm>
            <a:off x="431800" y="350838"/>
            <a:ext cx="10986656" cy="738046"/>
          </a:xfrm>
        </p:spPr>
        <p:txBody>
          <a:bodyPr/>
          <a:lstStyle/>
          <a:p>
            <a:r>
              <a:rPr lang="en-US" sz="2400" dirty="0"/>
              <a:t>Over half correctly identified the current storage approach for the most hazardous waste, whereas 1-in-4 were unsure </a:t>
            </a:r>
            <a:endParaRPr lang="en-GB" sz="2400" dirty="0"/>
          </a:p>
        </p:txBody>
      </p:sp>
      <p:sp>
        <p:nvSpPr>
          <p:cNvPr id="7" name="Content Placeholder 2">
            <a:extLst>
              <a:ext uri="{FF2B5EF4-FFF2-40B4-BE49-F238E27FC236}">
                <a16:creationId xmlns:a16="http://schemas.microsoft.com/office/drawing/2014/main" id="{16F68453-3FE4-8DCB-8C0D-39C9BFFB8689}"/>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a:ea typeface="+mn-ea"/>
                <a:cs typeface="+mn-cs"/>
              </a:rPr>
              <a:t>Q. And what best describes your understanding of how the UK currently manages, stores or disposes of its </a:t>
            </a:r>
            <a:r>
              <a:rPr kumimoji="0" lang="en-GB" sz="1200" b="1" i="1" u="none" strike="noStrike" kern="1200" cap="none" spc="0" normalizeH="0" baseline="0" noProof="0" dirty="0">
                <a:ln>
                  <a:noFill/>
                </a:ln>
                <a:solidFill>
                  <a:prstClr val="black"/>
                </a:solidFill>
                <a:effectLst/>
                <a:uLnTx/>
                <a:uFillTx/>
                <a:latin typeface="Arial"/>
                <a:ea typeface="+mn-ea"/>
                <a:cs typeface="+mn-cs"/>
              </a:rPr>
              <a:t>most hazardous radioactive waste** </a:t>
            </a:r>
            <a:r>
              <a:rPr kumimoji="0" lang="en-GB" sz="1200" b="0" i="1" u="none" strike="noStrike" kern="1200" cap="none" spc="0" normalizeH="0" baseline="0" noProof="0" dirty="0">
                <a:ln>
                  <a:noFill/>
                </a:ln>
                <a:solidFill>
                  <a:prstClr val="black"/>
                </a:solidFill>
                <a:effectLst/>
                <a:uLnTx/>
                <a:uFillTx/>
                <a:latin typeface="Arial"/>
                <a:ea typeface="+mn-ea"/>
                <a:cs typeface="+mn-cs"/>
              </a:rPr>
              <a:t>– the most radioactive of waste? </a:t>
            </a:r>
          </a:p>
        </p:txBody>
      </p:sp>
      <p:graphicFrame>
        <p:nvGraphicFramePr>
          <p:cNvPr id="14" name="Content Placeholder 9">
            <a:extLst>
              <a:ext uri="{FF2B5EF4-FFF2-40B4-BE49-F238E27FC236}">
                <a16:creationId xmlns:a16="http://schemas.microsoft.com/office/drawing/2014/main" id="{92C84A42-A5FE-EDC4-65B2-84FF8EB158E4}"/>
              </a:ext>
            </a:extLst>
          </p:cNvPr>
          <p:cNvGraphicFramePr>
            <a:graphicFrameLocks noGrp="1"/>
          </p:cNvGraphicFramePr>
          <p:nvPr>
            <p:ph idx="1"/>
            <p:extLst>
              <p:ext uri="{D42A27DB-BD31-4B8C-83A1-F6EECF244321}">
                <p14:modId xmlns:p14="http://schemas.microsoft.com/office/powerpoint/2010/main" val="501039327"/>
              </p:ext>
            </p:extLst>
          </p:nvPr>
        </p:nvGraphicFramePr>
        <p:xfrm>
          <a:off x="431801" y="1926455"/>
          <a:ext cx="5572184" cy="381873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4EA6B05-E79C-273C-68C6-8B6BD3FFC486}"/>
              </a:ext>
            </a:extLst>
          </p:cNvPr>
          <p:cNvSpPr txBox="1"/>
          <p:nvPr/>
        </p:nvSpPr>
        <p:spPr>
          <a:xfrm>
            <a:off x="5913502" y="6468589"/>
            <a:ext cx="5504954" cy="267669"/>
          </a:xfrm>
          <a:prstGeom prst="rect">
            <a:avLst/>
          </a:prstGeom>
          <a:noFill/>
        </p:spPr>
        <p:txBody>
          <a:bodyPr wrap="none" lIns="0" tIns="0" rIns="0" bIns="0" rtlCol="0">
            <a:no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**Prior to October 2024, this was referred to as higher activity radioactive waste</a:t>
            </a:r>
            <a:r>
              <a:rPr kumimoji="0" lang="en-US"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8" name="Content Placeholder 9">
            <a:extLst>
              <a:ext uri="{FF2B5EF4-FFF2-40B4-BE49-F238E27FC236}">
                <a16:creationId xmlns:a16="http://schemas.microsoft.com/office/drawing/2014/main" id="{64459641-40CD-C854-4B7C-E18DC2018F5C}"/>
              </a:ext>
            </a:extLst>
          </p:cNvPr>
          <p:cNvGraphicFramePr>
            <a:graphicFrameLocks/>
          </p:cNvGraphicFramePr>
          <p:nvPr>
            <p:extLst>
              <p:ext uri="{D42A27DB-BD31-4B8C-83A1-F6EECF244321}">
                <p14:modId xmlns:p14="http://schemas.microsoft.com/office/powerpoint/2010/main" val="3339384432"/>
              </p:ext>
            </p:extLst>
          </p:nvPr>
        </p:nvGraphicFramePr>
        <p:xfrm>
          <a:off x="5615796" y="1750257"/>
          <a:ext cx="6142818" cy="4425032"/>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2">
            <a:extLst>
              <a:ext uri="{FF2B5EF4-FFF2-40B4-BE49-F238E27FC236}">
                <a16:creationId xmlns:a16="http://schemas.microsoft.com/office/drawing/2014/main" id="{884F80E3-3E4D-46B4-DF3C-2577485483C8}"/>
              </a:ext>
            </a:extLst>
          </p:cNvPr>
          <p:cNvSpPr txBox="1">
            <a:spLocks/>
          </p:cNvSpPr>
          <p:nvPr/>
        </p:nvSpPr>
        <p:spPr>
          <a:xfrm>
            <a:off x="895852" y="6175291"/>
            <a:ext cx="7136918"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Jul 2022 (158); Jun 2023 (187); Nov 2023 (203); Mar 2024 (201); Oct 2024 (200); March 2025 (200);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spTree>
    <p:extLst>
      <p:ext uri="{BB962C8B-B14F-4D97-AF65-F5344CB8AC3E}">
        <p14:creationId xmlns:p14="http://schemas.microsoft.com/office/powerpoint/2010/main" val="29718263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ABFA8-7630-A124-0D3D-19EAB510D66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46F7AE-58B0-1E7A-CE95-13788D18BB4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12" name="Title 11">
            <a:extLst>
              <a:ext uri="{FF2B5EF4-FFF2-40B4-BE49-F238E27FC236}">
                <a16:creationId xmlns:a16="http://schemas.microsoft.com/office/drawing/2014/main" id="{287FC2D0-651F-9273-AB4F-237F113F4BD3}"/>
              </a:ext>
            </a:extLst>
          </p:cNvPr>
          <p:cNvSpPr>
            <a:spLocks noGrp="1"/>
          </p:cNvSpPr>
          <p:nvPr>
            <p:ph type="title"/>
          </p:nvPr>
        </p:nvSpPr>
        <p:spPr>
          <a:xfrm>
            <a:off x="431799" y="350838"/>
            <a:ext cx="11181935" cy="738046"/>
          </a:xfrm>
        </p:spPr>
        <p:txBody>
          <a:bodyPr/>
          <a:lstStyle/>
          <a:p>
            <a:r>
              <a:rPr lang="en-US" sz="2400" dirty="0"/>
              <a:t>80% correctly identified the accurate description of a GDF</a:t>
            </a:r>
            <a:endParaRPr lang="en-GB" sz="2400" dirty="0"/>
          </a:p>
        </p:txBody>
      </p:sp>
      <p:sp>
        <p:nvSpPr>
          <p:cNvPr id="13" name="Content Placeholder 2">
            <a:extLst>
              <a:ext uri="{FF2B5EF4-FFF2-40B4-BE49-F238E27FC236}">
                <a16:creationId xmlns:a16="http://schemas.microsoft.com/office/drawing/2014/main" id="{23267FFF-8FA8-FF39-7C58-33FB7D228FCC}"/>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Q. Which, if any, of the following statements best describes what you know (if anything) about Geological Disposal Facilities?</a:t>
            </a:r>
          </a:p>
        </p:txBody>
      </p:sp>
      <p:graphicFrame>
        <p:nvGraphicFramePr>
          <p:cNvPr id="17" name="Content Placeholder 9">
            <a:extLst>
              <a:ext uri="{FF2B5EF4-FFF2-40B4-BE49-F238E27FC236}">
                <a16:creationId xmlns:a16="http://schemas.microsoft.com/office/drawing/2014/main" id="{D860BE55-446B-B0ED-CDB0-9FB6238B5DC6}"/>
              </a:ext>
            </a:extLst>
          </p:cNvPr>
          <p:cNvGraphicFramePr>
            <a:graphicFrameLocks noGrp="1"/>
          </p:cNvGraphicFramePr>
          <p:nvPr>
            <p:ph idx="1"/>
            <p:extLst>
              <p:ext uri="{D42A27DB-BD31-4B8C-83A1-F6EECF244321}">
                <p14:modId xmlns:p14="http://schemas.microsoft.com/office/powerpoint/2010/main" val="3232782442"/>
              </p:ext>
            </p:extLst>
          </p:nvPr>
        </p:nvGraphicFramePr>
        <p:xfrm>
          <a:off x="431801" y="1926455"/>
          <a:ext cx="5779218" cy="4125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9">
            <a:extLst>
              <a:ext uri="{FF2B5EF4-FFF2-40B4-BE49-F238E27FC236}">
                <a16:creationId xmlns:a16="http://schemas.microsoft.com/office/drawing/2014/main" id="{679C3443-98D3-99AB-050D-327F74EDEA42}"/>
              </a:ext>
            </a:extLst>
          </p:cNvPr>
          <p:cNvGraphicFramePr>
            <a:graphicFrameLocks/>
          </p:cNvGraphicFramePr>
          <p:nvPr>
            <p:extLst>
              <p:ext uri="{D42A27DB-BD31-4B8C-83A1-F6EECF244321}">
                <p14:modId xmlns:p14="http://schemas.microsoft.com/office/powerpoint/2010/main" val="2355437863"/>
              </p:ext>
            </p:extLst>
          </p:nvPr>
        </p:nvGraphicFramePr>
        <p:xfrm>
          <a:off x="6096000" y="1666785"/>
          <a:ext cx="5664199" cy="4508504"/>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2">
            <a:extLst>
              <a:ext uri="{FF2B5EF4-FFF2-40B4-BE49-F238E27FC236}">
                <a16:creationId xmlns:a16="http://schemas.microsoft.com/office/drawing/2014/main" id="{877D70D8-960C-86C7-8722-FF52182B271F}"/>
              </a:ext>
            </a:extLst>
          </p:cNvPr>
          <p:cNvSpPr txBox="1">
            <a:spLocks/>
          </p:cNvSpPr>
          <p:nvPr/>
        </p:nvSpPr>
        <p:spPr>
          <a:xfrm>
            <a:off x="895852" y="6175291"/>
            <a:ext cx="7136918"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Jul 2022 (158); Jun 2023 (187); Nov 2023 (203); Mar 2024 (201); Oct 2024 (200); March 2025 (200);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spTree>
    <p:extLst>
      <p:ext uri="{BB962C8B-B14F-4D97-AF65-F5344CB8AC3E}">
        <p14:creationId xmlns:p14="http://schemas.microsoft.com/office/powerpoint/2010/main" val="33469768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4CA06C-148F-4E25-9F30-145DD9E739A5}"/>
              </a:ext>
            </a:extLst>
          </p:cNvPr>
          <p:cNvSpPr txBox="1">
            <a:spLocks/>
          </p:cNvSpPr>
          <p:nvPr/>
        </p:nvSpPr>
        <p:spPr>
          <a:xfrm>
            <a:off x="431799" y="1334912"/>
            <a:ext cx="11527319" cy="390086"/>
          </a:xfrm>
          <a:prstGeom prst="rect">
            <a:avLst/>
          </a:prstGeom>
        </p:spPr>
        <p:txBody>
          <a:bodyPr vert="horz" lIns="0" tIns="0" rIns="0" bIns="0" rtlCol="0" anchor="t">
            <a:noAutofit/>
          </a:bodyPr>
          <a:lst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200" b="0" i="1" u="none" strike="noStrike" kern="1200" cap="none" spc="0" normalizeH="0" baseline="0" noProof="0" dirty="0">
                <a:ln>
                  <a:noFill/>
                </a:ln>
                <a:effectLst/>
                <a:uLnTx/>
                <a:uFillTx/>
                <a:latin typeface="Arial"/>
                <a:ea typeface="+mn-ea"/>
                <a:cs typeface="+mn-cs"/>
              </a:rPr>
              <a:t>Q. Before today, were you aware or unaware of the following?</a:t>
            </a:r>
          </a:p>
          <a:p>
            <a:pPr>
              <a:defRPr/>
            </a:pPr>
            <a:r>
              <a:rPr lang="en-US" i="1" dirty="0"/>
              <a:t>[% of residents saying they were aware]</a:t>
            </a:r>
          </a:p>
          <a:p>
            <a:pPr>
              <a:defRPr/>
            </a:pPr>
            <a:r>
              <a:rPr kumimoji="0" lang="en-US" sz="1200" b="0" i="1" u="none" strike="noStrike" kern="1200" cap="none" spc="0" normalizeH="0" baseline="0" noProof="0" dirty="0">
                <a:ln>
                  <a:noFill/>
                </a:ln>
                <a:effectLst/>
                <a:uLnTx/>
                <a:uFillTx/>
                <a:latin typeface="Arial"/>
                <a:ea typeface="+mn-ea"/>
                <a:cs typeface="+mn-cs"/>
              </a:rPr>
              <a:t> </a:t>
            </a:r>
            <a:endParaRPr kumimoji="0" lang="en-GB" sz="1200" b="0" i="1" u="none" strike="noStrike" kern="1200" cap="none" spc="0" normalizeH="0" baseline="0" noProof="0" dirty="0">
              <a:ln>
                <a:noFill/>
              </a:ln>
              <a:solidFill>
                <a:schemeClr val="tx2"/>
              </a:solidFill>
              <a:effectLst/>
              <a:uLnTx/>
              <a:uFillTx/>
              <a:latin typeface="Arial"/>
              <a:ea typeface="+mn-ea"/>
              <a:cs typeface="+mn-cs"/>
            </a:endParaRPr>
          </a:p>
        </p:txBody>
      </p:sp>
      <p:graphicFrame>
        <p:nvGraphicFramePr>
          <p:cNvPr id="10" name="Content Placeholder 9">
            <a:extLst>
              <a:ext uri="{FF2B5EF4-FFF2-40B4-BE49-F238E27FC236}">
                <a16:creationId xmlns:a16="http://schemas.microsoft.com/office/drawing/2014/main" id="{2E90B5CE-1230-47D5-809F-2E61A2D9D22E}"/>
              </a:ext>
            </a:extLst>
          </p:cNvPr>
          <p:cNvGraphicFramePr>
            <a:graphicFrameLocks/>
          </p:cNvGraphicFramePr>
          <p:nvPr>
            <p:extLst>
              <p:ext uri="{D42A27DB-BD31-4B8C-83A1-F6EECF244321}">
                <p14:modId xmlns:p14="http://schemas.microsoft.com/office/powerpoint/2010/main" val="2901792619"/>
              </p:ext>
            </p:extLst>
          </p:nvPr>
        </p:nvGraphicFramePr>
        <p:xfrm>
          <a:off x="431799" y="1976265"/>
          <a:ext cx="11326813" cy="407528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C83E417-EE22-AB3E-1395-4EDCB27781C5}"/>
              </a:ext>
            </a:extLst>
          </p:cNvPr>
          <p:cNvSpPr>
            <a:spLocks noGrp="1"/>
          </p:cNvSpPr>
          <p:nvPr>
            <p:ph type="sldNum" sz="quarter" idx="12"/>
          </p:nvPr>
        </p:nvSpPr>
        <p:spPr/>
        <p:txBody>
          <a:bodyPr/>
          <a:lstStyle/>
          <a:p>
            <a:fld id="{3BDE516C-3F92-4BBF-8982-23C2FBFA20B2}" type="slidenum">
              <a:rPr lang="en-GB" smtClean="0"/>
              <a:t>7</a:t>
            </a:fld>
            <a:endParaRPr lang="en-GB"/>
          </a:p>
        </p:txBody>
      </p:sp>
      <p:sp>
        <p:nvSpPr>
          <p:cNvPr id="9" name="Title 8">
            <a:extLst>
              <a:ext uri="{FF2B5EF4-FFF2-40B4-BE49-F238E27FC236}">
                <a16:creationId xmlns:a16="http://schemas.microsoft.com/office/drawing/2014/main" id="{19BC62D8-A94A-56A9-FB7D-250F1834FC4B}"/>
              </a:ext>
            </a:extLst>
          </p:cNvPr>
          <p:cNvSpPr>
            <a:spLocks noGrp="1"/>
          </p:cNvSpPr>
          <p:nvPr>
            <p:ph type="title"/>
          </p:nvPr>
        </p:nvSpPr>
        <p:spPr/>
        <p:txBody>
          <a:bodyPr/>
          <a:lstStyle/>
          <a:p>
            <a:r>
              <a:rPr lang="en-US" sz="2400" dirty="0"/>
              <a:t>Awareness of the Community Partnership and the South Copeland Search Area remained high</a:t>
            </a:r>
            <a:endParaRPr lang="en-GB" sz="2400" dirty="0"/>
          </a:p>
        </p:txBody>
      </p:sp>
      <p:sp>
        <p:nvSpPr>
          <p:cNvPr id="2" name="Footer Placeholder 2">
            <a:extLst>
              <a:ext uri="{FF2B5EF4-FFF2-40B4-BE49-F238E27FC236}">
                <a16:creationId xmlns:a16="http://schemas.microsoft.com/office/drawing/2014/main" id="{21E48093-D249-9703-0692-C1A51F01BCDD}"/>
              </a:ext>
            </a:extLst>
          </p:cNvPr>
          <p:cNvSpPr txBox="1">
            <a:spLocks/>
          </p:cNvSpPr>
          <p:nvPr/>
        </p:nvSpPr>
        <p:spPr>
          <a:xfrm>
            <a:off x="895852" y="6175291"/>
            <a:ext cx="7136918"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Jul 2022 (158); Jun 2023 (187); Nov 2023 (203); Mar 2024 (201); Oct 2024 (200); March 2025 (200);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spTree>
    <p:extLst>
      <p:ext uri="{BB962C8B-B14F-4D97-AF65-F5344CB8AC3E}">
        <p14:creationId xmlns:p14="http://schemas.microsoft.com/office/powerpoint/2010/main" val="16968995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6161-13DA-6570-8C41-F084BF034CEB}"/>
            </a:ext>
          </a:extLst>
        </p:cNvPr>
        <p:cNvGrpSpPr/>
        <p:nvPr/>
      </p:nvGrpSpPr>
      <p:grpSpPr>
        <a:xfrm>
          <a:off x="0" y="0"/>
          <a:ext cx="0" cy="0"/>
          <a:chOff x="0" y="0"/>
          <a:chExt cx="0" cy="0"/>
        </a:xfrm>
      </p:grpSpPr>
      <p:graphicFrame>
        <p:nvGraphicFramePr>
          <p:cNvPr id="15" name="Content Placeholder 9">
            <a:extLst>
              <a:ext uri="{FF2B5EF4-FFF2-40B4-BE49-F238E27FC236}">
                <a16:creationId xmlns:a16="http://schemas.microsoft.com/office/drawing/2014/main" id="{1E9A94A9-754F-3DCB-A465-4B9F4FF5A26D}"/>
              </a:ext>
            </a:extLst>
          </p:cNvPr>
          <p:cNvGraphicFramePr>
            <a:graphicFrameLocks/>
          </p:cNvGraphicFramePr>
          <p:nvPr/>
        </p:nvGraphicFramePr>
        <p:xfrm>
          <a:off x="1486319" y="2265477"/>
          <a:ext cx="5436995" cy="376140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A8A63F6-BAF5-FB93-9BB1-FC340FCF544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9" name="Title 8">
            <a:extLst>
              <a:ext uri="{FF2B5EF4-FFF2-40B4-BE49-F238E27FC236}">
                <a16:creationId xmlns:a16="http://schemas.microsoft.com/office/drawing/2014/main" id="{7E2E7E71-7448-C7F2-5D68-AD003DE04665}"/>
              </a:ext>
            </a:extLst>
          </p:cNvPr>
          <p:cNvSpPr>
            <a:spLocks noGrp="1"/>
          </p:cNvSpPr>
          <p:nvPr>
            <p:ph type="title"/>
          </p:nvPr>
        </p:nvSpPr>
        <p:spPr>
          <a:xfrm>
            <a:off x="431800" y="350838"/>
            <a:ext cx="11274886" cy="738046"/>
          </a:xfrm>
        </p:spPr>
        <p:txBody>
          <a:bodyPr/>
          <a:lstStyle/>
          <a:p>
            <a:r>
              <a:rPr lang="en-US" sz="2400" dirty="0"/>
              <a:t>Since March, the proportion of residents claiming awareness of the Areas of Focus increased</a:t>
            </a:r>
            <a:endParaRPr lang="en-GB" sz="2400" dirty="0"/>
          </a:p>
        </p:txBody>
      </p:sp>
      <p:sp>
        <p:nvSpPr>
          <p:cNvPr id="2" name="Content Placeholder 2">
            <a:extLst>
              <a:ext uri="{FF2B5EF4-FFF2-40B4-BE49-F238E27FC236}">
                <a16:creationId xmlns:a16="http://schemas.microsoft.com/office/drawing/2014/main" id="{346EABFE-C46E-1443-9554-C5113464E544}"/>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Q. Before today, were you aware or unaware of the following? </a:t>
            </a:r>
            <a:endParaRPr kumimoji="0" lang="en-GB" sz="1200" b="0" i="1"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91219B04-874D-1946-D184-29B486BB8CA7}"/>
              </a:ext>
            </a:extLst>
          </p:cNvPr>
          <p:cNvSpPr txBox="1"/>
          <p:nvPr/>
        </p:nvSpPr>
        <p:spPr>
          <a:xfrm>
            <a:off x="356785" y="1569362"/>
            <a:ext cx="1140182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sng" strike="noStrike" kern="1200" cap="none" spc="0" normalizeH="0" baseline="0" noProof="0" dirty="0">
                <a:ln>
                  <a:noFill/>
                </a:ln>
                <a:solidFill>
                  <a:prstClr val="black"/>
                </a:solidFill>
                <a:effectLst/>
                <a:uLnTx/>
                <a:uFillTx/>
                <a:latin typeface="Arial"/>
                <a:ea typeface="+mn-ea"/>
                <a:cs typeface="+mn-cs"/>
              </a:rPr>
              <a:t>“NWS has identified areas within the South Copeland Search Area, which are called 'Areas of Focus' [...] The Surface Area of Focus is between the villages of </a:t>
            </a:r>
            <a:r>
              <a:rPr kumimoji="0" lang="en-US" sz="1200" b="0" i="1" u="sng" strike="noStrike" kern="1200" cap="none" spc="0" normalizeH="0" baseline="0" noProof="0" dirty="0" err="1">
                <a:ln>
                  <a:noFill/>
                </a:ln>
                <a:solidFill>
                  <a:prstClr val="black"/>
                </a:solidFill>
                <a:effectLst/>
                <a:uLnTx/>
                <a:uFillTx/>
                <a:latin typeface="Arial"/>
                <a:ea typeface="+mn-ea"/>
                <a:cs typeface="+mn-cs"/>
              </a:rPr>
              <a:t>Haverigg</a:t>
            </a:r>
            <a:r>
              <a:rPr kumimoji="0" lang="en-US" sz="1200" b="0" i="1" u="sng" strike="noStrike" kern="1200" cap="none" spc="0" normalizeH="0" baseline="0" noProof="0" dirty="0">
                <a:ln>
                  <a:noFill/>
                </a:ln>
                <a:solidFill>
                  <a:prstClr val="black"/>
                </a:solidFill>
                <a:effectLst/>
                <a:uLnTx/>
                <a:uFillTx/>
                <a:latin typeface="Arial"/>
                <a:ea typeface="+mn-ea"/>
                <a:cs typeface="+mn-cs"/>
              </a:rPr>
              <a:t> and </a:t>
            </a:r>
            <a:r>
              <a:rPr kumimoji="0" lang="en-US" sz="1200" b="0" i="1" u="sng" strike="noStrike" kern="1200" cap="none" spc="0" normalizeH="0" baseline="0" noProof="0" dirty="0" err="1">
                <a:ln>
                  <a:noFill/>
                </a:ln>
                <a:solidFill>
                  <a:prstClr val="black"/>
                </a:solidFill>
                <a:effectLst/>
                <a:uLnTx/>
                <a:uFillTx/>
                <a:latin typeface="Arial"/>
                <a:ea typeface="+mn-ea"/>
                <a:cs typeface="+mn-cs"/>
              </a:rPr>
              <a:t>Kirksanton</a:t>
            </a:r>
            <a:r>
              <a:rPr kumimoji="0" lang="en-US" sz="1200" b="0" i="1" u="sng" strike="noStrike" kern="1200" cap="none" spc="0" normalizeH="0" baseline="0" noProof="0" dirty="0">
                <a:ln>
                  <a:noFill/>
                </a:ln>
                <a:solidFill>
                  <a:prstClr val="black"/>
                </a:solidFill>
                <a:effectLst/>
                <a:uLnTx/>
                <a:uFillTx/>
                <a:latin typeface="Arial"/>
                <a:ea typeface="+mn-ea"/>
                <a:cs typeface="+mn-cs"/>
              </a:rPr>
              <a:t> while the Sub Surface Area of Focus is off the coast under the seabed in the inshore area up to 22km beyond the coast.”</a:t>
            </a:r>
            <a:endParaRPr kumimoji="0" lang="en-GB" sz="1200" b="0" i="1" u="sng"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 name="Content Placeholder 9">
            <a:extLst>
              <a:ext uri="{FF2B5EF4-FFF2-40B4-BE49-F238E27FC236}">
                <a16:creationId xmlns:a16="http://schemas.microsoft.com/office/drawing/2014/main" id="{42ED9FE8-E654-EBE9-A806-5865E963A50B}"/>
              </a:ext>
            </a:extLst>
          </p:cNvPr>
          <p:cNvGraphicFramePr>
            <a:graphicFrameLocks/>
          </p:cNvGraphicFramePr>
          <p:nvPr/>
        </p:nvGraphicFramePr>
        <p:xfrm>
          <a:off x="6269691" y="2265477"/>
          <a:ext cx="5436995" cy="376140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91D26C00-2800-FD5E-EF8B-00EAA3B60F0B}"/>
              </a:ext>
            </a:extLst>
          </p:cNvPr>
          <p:cNvSpPr txBox="1"/>
          <p:nvPr/>
        </p:nvSpPr>
        <p:spPr>
          <a:xfrm>
            <a:off x="3331028" y="2129200"/>
            <a:ext cx="1328057" cy="246028"/>
          </a:xfrm>
          <a:prstGeom prst="rect">
            <a:avLst/>
          </a:prstGeom>
          <a:noFill/>
        </p:spPr>
        <p:txBody>
          <a:bodyPr wrap="square" lIns="0" tIns="0" rIns="0" bIns="0" rtlCol="0">
            <a:no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Arial"/>
                <a:ea typeface="+mn-ea"/>
                <a:cs typeface="+mn-cs"/>
              </a:rPr>
              <a:t>March 2025</a:t>
            </a:r>
          </a:p>
        </p:txBody>
      </p:sp>
      <p:sp>
        <p:nvSpPr>
          <p:cNvPr id="24" name="TextBox 23">
            <a:extLst>
              <a:ext uri="{FF2B5EF4-FFF2-40B4-BE49-F238E27FC236}">
                <a16:creationId xmlns:a16="http://schemas.microsoft.com/office/drawing/2014/main" id="{299DADA7-3DB2-EC78-E787-BFB998372581}"/>
              </a:ext>
            </a:extLst>
          </p:cNvPr>
          <p:cNvSpPr txBox="1"/>
          <p:nvPr/>
        </p:nvSpPr>
        <p:spPr>
          <a:xfrm>
            <a:off x="8276053" y="2129200"/>
            <a:ext cx="1328057" cy="246028"/>
          </a:xfrm>
          <a:prstGeom prst="rect">
            <a:avLst/>
          </a:prstGeom>
          <a:noFill/>
        </p:spPr>
        <p:txBody>
          <a:bodyPr wrap="square" lIns="0" tIns="0" rIns="0" bIns="0" rtlCol="0">
            <a:no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Arial"/>
                <a:ea typeface="+mn-ea"/>
                <a:cs typeface="+mn-cs"/>
              </a:rPr>
              <a:t>July 2025</a:t>
            </a:r>
          </a:p>
        </p:txBody>
      </p:sp>
      <p:sp>
        <p:nvSpPr>
          <p:cNvPr id="25" name="Arrow: Right 24">
            <a:extLst>
              <a:ext uri="{FF2B5EF4-FFF2-40B4-BE49-F238E27FC236}">
                <a16:creationId xmlns:a16="http://schemas.microsoft.com/office/drawing/2014/main" id="{116E272B-59CF-89A3-9F9F-FA5D562D6CB6}"/>
              </a:ext>
            </a:extLst>
          </p:cNvPr>
          <p:cNvSpPr/>
          <p:nvPr/>
        </p:nvSpPr>
        <p:spPr>
          <a:xfrm>
            <a:off x="5775592" y="3819606"/>
            <a:ext cx="998187" cy="32657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2">
            <a:extLst>
              <a:ext uri="{FF2B5EF4-FFF2-40B4-BE49-F238E27FC236}">
                <a16:creationId xmlns:a16="http://schemas.microsoft.com/office/drawing/2014/main" id="{7047CE47-BD77-731F-8821-4C831CF05801}"/>
              </a:ext>
            </a:extLst>
          </p:cNvPr>
          <p:cNvSpPr txBox="1">
            <a:spLocks/>
          </p:cNvSpPr>
          <p:nvPr/>
        </p:nvSpPr>
        <p:spPr>
          <a:xfrm>
            <a:off x="895852" y="6175291"/>
            <a:ext cx="7252467"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Base: total respondents March 2025 (200); total respondents July 2025 (201)</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summer 2025</a:t>
            </a:r>
          </a:p>
        </p:txBody>
      </p:sp>
      <p:pic>
        <p:nvPicPr>
          <p:cNvPr id="7" name="Picture 6">
            <a:extLst>
              <a:ext uri="{FF2B5EF4-FFF2-40B4-BE49-F238E27FC236}">
                <a16:creationId xmlns:a16="http://schemas.microsoft.com/office/drawing/2014/main" id="{96456B0B-616E-C07E-F686-2413B653A45D}"/>
              </a:ext>
            </a:extLst>
          </p:cNvPr>
          <p:cNvPicPr>
            <a:picLocks noChangeAspect="1"/>
          </p:cNvPicPr>
          <p:nvPr/>
        </p:nvPicPr>
        <p:blipFill>
          <a:blip r:embed="rId5"/>
          <a:stretch>
            <a:fillRect/>
          </a:stretch>
        </p:blipFill>
        <p:spPr>
          <a:xfrm>
            <a:off x="5059847" y="5743848"/>
            <a:ext cx="2419688" cy="238158"/>
          </a:xfrm>
          <a:prstGeom prst="rect">
            <a:avLst/>
          </a:prstGeom>
        </p:spPr>
      </p:pic>
    </p:spTree>
    <p:extLst>
      <p:ext uri="{BB962C8B-B14F-4D97-AF65-F5344CB8AC3E}">
        <p14:creationId xmlns:p14="http://schemas.microsoft.com/office/powerpoint/2010/main" val="26766946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F170-0A45-4723-809E-335733EF62C4}"/>
              </a:ext>
            </a:extLst>
          </p:cNvPr>
          <p:cNvSpPr>
            <a:spLocks noGrp="1"/>
          </p:cNvSpPr>
          <p:nvPr>
            <p:ph type="title"/>
          </p:nvPr>
        </p:nvSpPr>
        <p:spPr/>
        <p:txBody>
          <a:bodyPr/>
          <a:lstStyle/>
          <a:p>
            <a:r>
              <a:rPr lang="en-US" dirty="0">
                <a:solidFill>
                  <a:schemeClr val="accent3"/>
                </a:solidFill>
              </a:rPr>
              <a:t>Geological disposal</a:t>
            </a:r>
            <a:endParaRPr lang="en-GB" dirty="0">
              <a:solidFill>
                <a:schemeClr val="accent3"/>
              </a:solidFill>
            </a:endParaRPr>
          </a:p>
        </p:txBody>
      </p:sp>
    </p:spTree>
    <p:extLst>
      <p:ext uri="{BB962C8B-B14F-4D97-AF65-F5344CB8AC3E}">
        <p14:creationId xmlns:p14="http://schemas.microsoft.com/office/powerpoint/2010/main" val="3511013543"/>
      </p:ext>
    </p:extLst>
  </p:cSld>
  <p:clrMapOvr>
    <a:masterClrMapping/>
  </p:clrMapOvr>
  <p:transition>
    <p:fade/>
  </p:transition>
</p:sld>
</file>

<file path=ppt/theme/theme1.xml><?xml version="1.0" encoding="utf-8"?>
<a:theme xmlns:a="http://schemas.openxmlformats.org/drawingml/2006/main" name="Yonder PitchMaster theme">
  <a:themeElements>
    <a:clrScheme name="Yonder colour theme">
      <a:dk1>
        <a:sysClr val="windowText" lastClr="000000"/>
      </a:dk1>
      <a:lt1>
        <a:sysClr val="window" lastClr="FFFFFF"/>
      </a:lt1>
      <a:dk2>
        <a:srgbClr val="323638"/>
      </a:dk2>
      <a:lt2>
        <a:srgbClr val="F5401E"/>
      </a:lt2>
      <a:accent1>
        <a:srgbClr val="F5401E"/>
      </a:accent1>
      <a:accent2>
        <a:srgbClr val="9CE4E8"/>
      </a:accent2>
      <a:accent3>
        <a:srgbClr val="F6F47C"/>
      </a:accent3>
      <a:accent4>
        <a:srgbClr val="E8D6C9"/>
      </a:accent4>
      <a:accent5>
        <a:srgbClr val="323638"/>
      </a:accent5>
      <a:accent6>
        <a:srgbClr val="D1D9D9"/>
      </a:accent6>
      <a:hlink>
        <a:srgbClr val="0563C1"/>
      </a:hlink>
      <a:folHlink>
        <a:srgbClr val="954F72"/>
      </a:folHlink>
    </a:clrScheme>
    <a:fontScheme name="Yonder System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2000"/>
          </a:lnSpc>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defPPr>
      </a:lstStyle>
    </a:txDef>
  </a:objectDefaults>
  <a:extraClrSchemeLst/>
  <a:extLst>
    <a:ext uri="{05A4C25C-085E-4340-85A3-A5531E510DB2}">
      <thm15:themeFamily xmlns:thm15="http://schemas.microsoft.com/office/thememl/2012/main" name="Yonder PPT Master (SF).potx" id="{D2EDD7D7-B693-4266-9265-9DB884F85B86}" vid="{C01B9823-2541-4627-9A15-0DB092CC3263}"/>
    </a:ext>
  </a:extLst>
</a:theme>
</file>

<file path=ppt/theme/theme2.xml><?xml version="1.0" encoding="utf-8"?>
<a:theme xmlns:a="http://schemas.openxmlformats.org/drawingml/2006/main" name="5_Yonder PitchMaster theme">
  <a:themeElements>
    <a:clrScheme name="Yonder colour theme">
      <a:dk1>
        <a:sysClr val="windowText" lastClr="000000"/>
      </a:dk1>
      <a:lt1>
        <a:sysClr val="window" lastClr="FFFFFF"/>
      </a:lt1>
      <a:dk2>
        <a:srgbClr val="323638"/>
      </a:dk2>
      <a:lt2>
        <a:srgbClr val="F5401E"/>
      </a:lt2>
      <a:accent1>
        <a:srgbClr val="F5401E"/>
      </a:accent1>
      <a:accent2>
        <a:srgbClr val="9CE4E8"/>
      </a:accent2>
      <a:accent3>
        <a:srgbClr val="F6F47C"/>
      </a:accent3>
      <a:accent4>
        <a:srgbClr val="E8D6C9"/>
      </a:accent4>
      <a:accent5>
        <a:srgbClr val="323638"/>
      </a:accent5>
      <a:accent6>
        <a:srgbClr val="D1D9D9"/>
      </a:accent6>
      <a:hlink>
        <a:srgbClr val="0563C1"/>
      </a:hlink>
      <a:folHlink>
        <a:srgbClr val="954F72"/>
      </a:folHlink>
    </a:clrScheme>
    <a:fontScheme name="Yonder System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2000"/>
          </a:lnSpc>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defPPr>
      </a:lstStyle>
    </a:txDef>
  </a:objectDefaults>
  <a:extraClrSchemeLst/>
  <a:extLst>
    <a:ext uri="{05A4C25C-085E-4340-85A3-A5531E510DB2}">
      <thm15:themeFamily xmlns:thm15="http://schemas.microsoft.com/office/thememl/2012/main" name="Yonder PPT Master (SF).potx" id="{D2EDD7D7-B693-4266-9265-9DB884F85B86}" vid="{C01B9823-2541-4627-9A15-0DB092CC3263}"/>
    </a:ext>
  </a:extLst>
</a:theme>
</file>

<file path=ppt/theme/theme3.xml><?xml version="1.0" encoding="utf-8"?>
<a:theme xmlns:a="http://schemas.openxmlformats.org/drawingml/2006/main" name="2_Yonder PitchMaster theme">
  <a:themeElements>
    <a:clrScheme name="Yonder colour theme">
      <a:dk1>
        <a:sysClr val="windowText" lastClr="000000"/>
      </a:dk1>
      <a:lt1>
        <a:sysClr val="window" lastClr="FFFFFF"/>
      </a:lt1>
      <a:dk2>
        <a:srgbClr val="323638"/>
      </a:dk2>
      <a:lt2>
        <a:srgbClr val="F5401E"/>
      </a:lt2>
      <a:accent1>
        <a:srgbClr val="F5401E"/>
      </a:accent1>
      <a:accent2>
        <a:srgbClr val="9CE4E8"/>
      </a:accent2>
      <a:accent3>
        <a:srgbClr val="F6F47C"/>
      </a:accent3>
      <a:accent4>
        <a:srgbClr val="E8D6C9"/>
      </a:accent4>
      <a:accent5>
        <a:srgbClr val="323638"/>
      </a:accent5>
      <a:accent6>
        <a:srgbClr val="D1D9D9"/>
      </a:accent6>
      <a:hlink>
        <a:srgbClr val="0563C1"/>
      </a:hlink>
      <a:folHlink>
        <a:srgbClr val="954F72"/>
      </a:folHlink>
    </a:clrScheme>
    <a:fontScheme name="Yonder System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2000"/>
          </a:lnSpc>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defPPr>
      </a:lstStyle>
    </a:txDef>
  </a:objectDefaults>
  <a:extraClrSchemeLst/>
  <a:extLst>
    <a:ext uri="{05A4C25C-085E-4340-85A3-A5531E510DB2}">
      <thm15:themeFamily xmlns:thm15="http://schemas.microsoft.com/office/thememl/2012/main" name="Yonder PPT Master (SF).potx" id="{D2EDD7D7-B693-4266-9265-9DB884F85B86}" vid="{C01B9823-2541-4627-9A15-0DB092CC32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974</Words>
  <Application>Microsoft Office PowerPoint</Application>
  <PresentationFormat>Widescreen</PresentationFormat>
  <Paragraphs>88</Paragraphs>
  <Slides>14</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Georgia</vt:lpstr>
      <vt:lpstr>Open Sans Light</vt:lpstr>
      <vt:lpstr>Open Sans SemiBold</vt:lpstr>
      <vt:lpstr>Yonder PitchMaster theme</vt:lpstr>
      <vt:lpstr>5_Yonder PitchMaster theme</vt:lpstr>
      <vt:lpstr>2_Yonder PitchMaster theme</vt:lpstr>
      <vt:lpstr>South Copeland resident research, summer 2025</vt:lpstr>
      <vt:lpstr>Methodology</vt:lpstr>
      <vt:lpstr>Awareness &amp; understanding</vt:lpstr>
      <vt:lpstr>81% recalled seeing, reading, or hearing something in the past year, and 33% attributed their awareness to a leaflet or newsletter</vt:lpstr>
      <vt:lpstr>Over half correctly identified the current storage approach for the most hazardous waste, whereas 1-in-4 were unsure </vt:lpstr>
      <vt:lpstr>80% correctly identified the accurate description of a GDF</vt:lpstr>
      <vt:lpstr>Awareness of the Community Partnership and the South Copeland Search Area remained high</vt:lpstr>
      <vt:lpstr>Since March, the proportion of residents claiming awareness of the Areas of Focus increased</vt:lpstr>
      <vt:lpstr>Geological disposal</vt:lpstr>
      <vt:lpstr>31% supported the construction of a GDF in the Search Area and 35% opposed it </vt:lpstr>
      <vt:lpstr>Information needs &amp; engagement</vt:lpstr>
      <vt:lpstr>Information requests were diverse, with geology the most commonly requested in July</vt:lpstr>
      <vt:lpstr>When prompted, residents indicated a preference for a variety of engagement methods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Thomas</dc:creator>
  <cp:lastModifiedBy>Clarke, Lucy (NWS)</cp:lastModifiedBy>
  <cp:revision>1802</cp:revision>
  <cp:lastPrinted>2023-09-05T10:13:03Z</cp:lastPrinted>
  <dcterms:created xsi:type="dcterms:W3CDTF">2021-01-25T10:43:39Z</dcterms:created>
  <dcterms:modified xsi:type="dcterms:W3CDTF">2025-10-10T13:42:35Z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cc7ebe-3455-450c-a5d2-14ba1adb1286_Enabled">
    <vt:lpwstr>true</vt:lpwstr>
  </property>
  <property fmtid="{D5CDD505-2E9C-101B-9397-08002B2CF9AE}" pid="3" name="MSIP_Label_19cc7ebe-3455-450c-a5d2-14ba1adb1286_SetDate">
    <vt:lpwstr>2025-10-10T13:42:27Z</vt:lpwstr>
  </property>
  <property fmtid="{D5CDD505-2E9C-101B-9397-08002B2CF9AE}" pid="4" name="MSIP_Label_19cc7ebe-3455-450c-a5d2-14ba1adb1286_Method">
    <vt:lpwstr>Privileged</vt:lpwstr>
  </property>
  <property fmtid="{D5CDD505-2E9C-101B-9397-08002B2CF9AE}" pid="5" name="MSIP_Label_19cc7ebe-3455-450c-a5d2-14ba1adb1286_Name">
    <vt:lpwstr>OFFICIAL-Marking</vt:lpwstr>
  </property>
  <property fmtid="{D5CDD505-2E9C-101B-9397-08002B2CF9AE}" pid="6" name="MSIP_Label_19cc7ebe-3455-450c-a5d2-14ba1adb1286_SiteId">
    <vt:lpwstr>1929b5b6-230e-4b2e-837a-b96f0a9b1b56</vt:lpwstr>
  </property>
  <property fmtid="{D5CDD505-2E9C-101B-9397-08002B2CF9AE}" pid="7" name="MSIP_Label_19cc7ebe-3455-450c-a5d2-14ba1adb1286_ActionId">
    <vt:lpwstr>883ecac2-567b-4b57-9dc3-5a6bcac93c5d</vt:lpwstr>
  </property>
  <property fmtid="{D5CDD505-2E9C-101B-9397-08002B2CF9AE}" pid="8" name="MSIP_Label_19cc7ebe-3455-450c-a5d2-14ba1adb1286_ContentBits">
    <vt:lpwstr>1</vt:lpwstr>
  </property>
  <property fmtid="{D5CDD505-2E9C-101B-9397-08002B2CF9AE}" pid="9" name="MSIP_Label_19cc7ebe-3455-450c-a5d2-14ba1adb1286_Tag">
    <vt:lpwstr>10, 0, 1, 1</vt:lpwstr>
  </property>
  <property fmtid="{D5CDD505-2E9C-101B-9397-08002B2CF9AE}" pid="10" name="ClassificationContentMarkingHeaderLocations">
    <vt:lpwstr>Yonder PitchMaster theme:9\5_Yonder PitchMaster theme:9\2_Yonder PitchMaster theme:9</vt:lpwstr>
  </property>
  <property fmtid="{D5CDD505-2E9C-101B-9397-08002B2CF9AE}" pid="11" name="ClassificationContentMarkingHeaderText">
    <vt:lpwstr>OFFICIAL</vt:lpwstr>
  </property>
</Properties>
</file>